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8" r:id="rId7"/>
    <p:sldId id="272" r:id="rId8"/>
    <p:sldId id="270" r:id="rId9"/>
    <p:sldId id="281" r:id="rId10"/>
    <p:sldId id="278" r:id="rId11"/>
    <p:sldId id="283" r:id="rId12"/>
    <p:sldId id="28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66FF33"/>
    <a:srgbClr val="FF6600"/>
    <a:srgbClr val="FF33CC"/>
    <a:srgbClr val="6666FF"/>
    <a:srgbClr val="6FA068"/>
    <a:srgbClr val="2E7E38"/>
    <a:srgbClr val="FFE305"/>
    <a:srgbClr val="FFD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0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13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01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8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8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7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4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F8AC0AFD-FB4C-4252-B204-C860C5548D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2.pn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1.pn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microsoft.com/office/2007/relationships/media" Target="../media/media2.mp3"/><Relationship Id="rId10" Type="http://schemas.openxmlformats.org/officeDocument/2006/relationships/image" Target="../media/image6.png"/><Relationship Id="rId4" Type="http://schemas.openxmlformats.org/officeDocument/2006/relationships/audio" Target="NULL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microsoft.com/office/2007/relationships/hdphoto" Target="../media/hdphoto1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79081" y="2158844"/>
            <a:ext cx="7063311" cy="978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600" b="1" spc="180" dirty="0">
                <a:solidFill>
                  <a:srgbClr val="2E7E38"/>
                </a:solidFill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ÔN TẬP VỀ TỪ CHỈ SỰ VẬT  </a:t>
            </a:r>
            <a:r>
              <a:rPr lang="en-US" altLang="zh-CN" sz="3600" b="1" spc="18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SO SÁNH </a:t>
            </a:r>
            <a:endParaRPr lang="zh-CN" altLang="en-US" sz="1200" b="1" spc="18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9151" y="1298405"/>
            <a:ext cx="4863173" cy="486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LUYỆN TỪ VÀ CÂU </a:t>
            </a:r>
            <a:endParaRPr lang="zh-CN" altLang="en-US" sz="3200" b="1" spc="180" dirty="0">
              <a:solidFill>
                <a:srgbClr val="FF0000"/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2054"/>
          <p:cNvSpPr txBox="1"/>
          <p:nvPr/>
        </p:nvSpPr>
        <p:spPr>
          <a:xfrm>
            <a:off x="2246744" y="277926"/>
            <a:ext cx="8170169" cy="646327"/>
          </a:xfrm>
          <a:prstGeom prst="rect">
            <a:avLst/>
          </a:prstGeom>
          <a:noFill/>
          <a:ln w="9525">
            <a:noFill/>
          </a:ln>
        </p:spPr>
        <p:txBody>
          <a:bodyPr wrap="square" lIns="91434" tIns="45718" rIns="91434" bIns="45718">
            <a:spAutoFit/>
          </a:bodyPr>
          <a:lstStyle/>
          <a:p>
            <a:pPr marL="0" marR="0" lvl="0" indent="0" algn="ctr" defTabSz="113208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TRƯỜNG TIỂU HỌC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YÊN THẾ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7" y="1998630"/>
            <a:ext cx="4771390" cy="4935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sp>
        <p:nvSpPr>
          <p:cNvPr id="35" name="文本框 9"/>
          <p:cNvSpPr txBox="1"/>
          <p:nvPr/>
        </p:nvSpPr>
        <p:spPr>
          <a:xfrm>
            <a:off x="577535" y="630615"/>
            <a:ext cx="7070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</a:t>
            </a:r>
            <a:r>
              <a:rPr lang="en-US" altLang="zh-CN" sz="9600" b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d</a:t>
            </a:r>
            <a:r>
              <a:rPr lang="en-US" altLang="zh-CN" sz="9600" b="1" spc="3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ụng</a:t>
            </a:r>
            <a:endParaRPr lang="zh-CN" altLang="en-US" sz="9600" b="1" spc="300" dirty="0">
              <a:solidFill>
                <a:srgbClr val="FF0000"/>
              </a:solidFill>
              <a:uFillTx/>
              <a:ea typeface="字体管家天蝎座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flip dir="r"/>
      </p:transition>
    </mc:Choice>
    <mc:Fallback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41" name="图片 40" descr="f840fcf99964247a73e0d4aba59271d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690" y="3044190"/>
            <a:ext cx="2179320" cy="3258185"/>
          </a:xfrm>
          <a:prstGeom prst="rect">
            <a:avLst/>
          </a:prstGeom>
        </p:spPr>
      </p:pic>
      <p:sp>
        <p:nvSpPr>
          <p:cNvPr id="42" name="Cloud Callout 41"/>
          <p:cNvSpPr/>
          <p:nvPr/>
        </p:nvSpPr>
        <p:spPr>
          <a:xfrm>
            <a:off x="354965" y="1635983"/>
            <a:ext cx="6740337" cy="4232366"/>
          </a:xfrm>
          <a:prstGeom prst="cloudCallout">
            <a:avLst>
              <a:gd name="adj1" fmla="val 83167"/>
              <a:gd name="adj2" fmla="val 2622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文本框 9"/>
          <p:cNvSpPr txBox="1"/>
          <p:nvPr/>
        </p:nvSpPr>
        <p:spPr>
          <a:xfrm>
            <a:off x="1652270" y="331012"/>
            <a:ext cx="4209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dụng</a:t>
            </a:r>
            <a:endParaRPr lang="zh-CN" altLang="en-US" sz="44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748261-9001-48B7-B906-50A3BDCEFCA5}"/>
              </a:ext>
            </a:extLst>
          </p:cNvPr>
          <p:cNvSpPr/>
          <p:nvPr/>
        </p:nvSpPr>
        <p:spPr>
          <a:xfrm>
            <a:off x="10934065" y="1095305"/>
            <a:ext cx="816249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Chăm</a:t>
            </a:r>
            <a:r>
              <a:rPr lang="en-US" sz="1200" b="1" cap="none" spc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học</a:t>
            </a:r>
            <a:endParaRPr lang="en-US" sz="12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92D38-8E12-4C81-A3BE-497FF0765FB6}"/>
              </a:ext>
            </a:extLst>
          </p:cNvPr>
          <p:cNvSpPr txBox="1"/>
          <p:nvPr/>
        </p:nvSpPr>
        <p:spPr>
          <a:xfrm>
            <a:off x="1211245" y="2559735"/>
            <a:ext cx="55197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 spc="300" dirty="0"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6489" y="1041470"/>
            <a:ext cx="6848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dirty="0" err="1">
                <a:solidFill>
                  <a:srgbClr val="00B0F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Chúc</a:t>
            </a:r>
            <a:r>
              <a:rPr lang="en-US" altLang="zh-CN" sz="9000" dirty="0">
                <a:solidFill>
                  <a:srgbClr val="00B0F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>
                <a:solidFill>
                  <a:srgbClr val="00B0F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các</a:t>
            </a:r>
            <a:r>
              <a:rPr lang="en-US" altLang="zh-CN" sz="9000" dirty="0">
                <a:solidFill>
                  <a:srgbClr val="00B0F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con </a:t>
            </a:r>
            <a:r>
              <a:rPr lang="en-US" altLang="zh-CN" sz="9000" dirty="0" err="1">
                <a:solidFill>
                  <a:srgbClr val="00B0F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học</a:t>
            </a:r>
            <a:r>
              <a:rPr lang="en-US" altLang="zh-CN" sz="9000" dirty="0">
                <a:solidFill>
                  <a:srgbClr val="00B0F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>
                <a:solidFill>
                  <a:srgbClr val="00B0F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tốt</a:t>
            </a:r>
            <a:endParaRPr lang="en-US" altLang="zh-CN" sz="9000" b="1" spc="180" dirty="0">
              <a:solidFill>
                <a:srgbClr val="00B0F0"/>
              </a:solidFill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41372" y="3635424"/>
            <a:ext cx="7240913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183" y="3072130"/>
            <a:ext cx="5563570" cy="4424045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331986" y="76428"/>
            <a:ext cx="2535555" cy="2363470"/>
            <a:chOff x="13633" y="617"/>
            <a:chExt cx="3993" cy="3722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08" y="1864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993" y="1374"/>
              <a:ext cx="268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zh-CN" altLang="en-US" sz="4800" dirty="0">
                  <a:solidFill>
                    <a:schemeClr val="accent1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目</a:t>
              </a:r>
              <a:endParaRPr lang="en-US" altLang="zh-CN" sz="4800" dirty="0">
                <a:solidFill>
                  <a:schemeClr val="accent1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</a:endParaRPr>
            </a:p>
            <a:p>
              <a:pPr algn="ctr">
                <a:lnSpc>
                  <a:spcPct val="50000"/>
                </a:lnSpc>
              </a:pPr>
              <a:endParaRPr lang="en-US" altLang="zh-CN" sz="1600" b="1" spc="200" dirty="0">
                <a:solidFill>
                  <a:schemeClr val="accent1">
                    <a:lumMod val="75000"/>
                  </a:schemeClr>
                </a:solidFill>
                <a:ea typeface="字体管家棉花糖" panose="00020600040101010101" charset="-122"/>
              </a:endParaRPr>
            </a:p>
            <a:p>
              <a:pPr algn="ctr">
                <a:lnSpc>
                  <a:spcPct val="50000"/>
                </a:lnSpc>
              </a:pPr>
              <a:r>
                <a:rPr lang="en-US" altLang="zh-CN" sz="1600" b="1" spc="200" dirty="0">
                  <a:solidFill>
                    <a:schemeClr val="accent1">
                      <a:lumMod val="75000"/>
                    </a:schemeClr>
                  </a:solidFill>
                  <a:ea typeface="字体管家棉花糖" panose="00020600040101010101" charset="-122"/>
                </a:rPr>
                <a:t>HOẠT ĐỘNG</a:t>
              </a:r>
              <a:endParaRPr lang="en-US" altLang="zh-CN" sz="1600" b="1" spc="200" dirty="0">
                <a:solidFill>
                  <a:schemeClr val="accent1">
                    <a:lumMod val="75000"/>
                  </a:schemeClr>
                </a:solidFill>
                <a:uFillTx/>
                <a:ea typeface="字体管家棉花糖" panose="00020600040101010101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11395" y="1903730"/>
            <a:ext cx="5601970" cy="4536440"/>
            <a:chOff x="7770" y="3574"/>
            <a:chExt cx="8822" cy="7144"/>
          </a:xfrm>
        </p:grpSpPr>
        <p:grpSp>
          <p:nvGrpSpPr>
            <p:cNvPr id="13" name="组合 12"/>
            <p:cNvGrpSpPr/>
            <p:nvPr/>
          </p:nvGrpSpPr>
          <p:grpSpPr>
            <a:xfrm>
              <a:off x="7770" y="3574"/>
              <a:ext cx="8377" cy="1603"/>
              <a:chOff x="7770" y="3574"/>
              <a:chExt cx="8377" cy="16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7770" y="3574"/>
                <a:ext cx="8249" cy="1603"/>
                <a:chOff x="7770" y="3574"/>
                <a:chExt cx="8249" cy="1603"/>
              </a:xfrm>
            </p:grpSpPr>
            <p:sp>
              <p:nvSpPr>
                <p:cNvPr id="9" name="云形 8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7770" y="3815"/>
                  <a:ext cx="7620" cy="11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 err="1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Khởi</a:t>
                  </a:r>
                  <a:r>
                    <a:rPr lang="en-US" altLang="zh-CN" sz="4000" b="1" dirty="0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4000" b="1" dirty="0" err="1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động</a:t>
                  </a:r>
                  <a:endParaRPr lang="zh-CN" altLang="en-US" sz="4000" b="1" spc="300" dirty="0">
                    <a:solidFill>
                      <a:srgbClr val="2E7E38"/>
                    </a:solidFill>
                    <a:uFillTx/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2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000" b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900" y="5421"/>
              <a:ext cx="8377" cy="1603"/>
              <a:chOff x="7770" y="3574"/>
              <a:chExt cx="8377" cy="1603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7770" y="3574"/>
                <a:ext cx="8249" cy="1603"/>
                <a:chOff x="7770" y="3574"/>
                <a:chExt cx="8249" cy="1603"/>
              </a:xfrm>
            </p:grpSpPr>
            <p:sp>
              <p:nvSpPr>
                <p:cNvPr id="16" name="云形 15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7770" y="3815"/>
                  <a:ext cx="7620" cy="11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 err="1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Khám</a:t>
                  </a:r>
                  <a:r>
                    <a:rPr lang="en-US" altLang="zh-CN" sz="4000" b="1" dirty="0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4000" b="1" dirty="0" err="1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phá</a:t>
                  </a:r>
                  <a:endParaRPr lang="zh-CN" altLang="en-US" sz="4000" b="1" spc="300" dirty="0">
                    <a:solidFill>
                      <a:srgbClr val="2E7E38"/>
                    </a:solidFill>
                    <a:uFillTx/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rgbClr val="FFD05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000" b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073" y="7268"/>
              <a:ext cx="8377" cy="1603"/>
              <a:chOff x="7770" y="3574"/>
              <a:chExt cx="8377" cy="1603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7770" y="3574"/>
                <a:ext cx="8249" cy="1603"/>
                <a:chOff x="7770" y="3574"/>
                <a:chExt cx="8249" cy="1603"/>
              </a:xfrm>
            </p:grpSpPr>
            <p:sp>
              <p:nvSpPr>
                <p:cNvPr id="21" name="云形 20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7770" y="3815"/>
                  <a:ext cx="7620" cy="11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 err="1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Luyện</a:t>
                  </a:r>
                  <a:r>
                    <a:rPr lang="en-US" altLang="zh-CN" sz="4000" b="1" dirty="0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4000" b="1" dirty="0" err="1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tập</a:t>
                  </a:r>
                  <a:endParaRPr lang="zh-CN" altLang="en-US" sz="4000" b="1" spc="300" dirty="0">
                    <a:solidFill>
                      <a:srgbClr val="2E7E38"/>
                    </a:solidFill>
                    <a:uFillTx/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rgbClr val="A9D18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000" b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084" y="9115"/>
              <a:ext cx="8508" cy="1603"/>
              <a:chOff x="7639" y="3574"/>
              <a:chExt cx="8508" cy="1603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7639" y="3574"/>
                <a:ext cx="8380" cy="1603"/>
                <a:chOff x="7639" y="3574"/>
                <a:chExt cx="8380" cy="1603"/>
              </a:xfrm>
            </p:grpSpPr>
            <p:sp>
              <p:nvSpPr>
                <p:cNvPr id="26" name="云形 25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639" y="3878"/>
                  <a:ext cx="7620" cy="11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b="1" dirty="0" err="1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Vận</a:t>
                  </a:r>
                  <a:r>
                    <a:rPr lang="en-US" altLang="zh-CN" sz="4000" b="1" dirty="0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4000" b="1" dirty="0" err="1">
                      <a:solidFill>
                        <a:srgbClr val="2E7E38"/>
                      </a:solidFill>
                      <a:latin typeface="Times New Roman" panose="02020603050405020304" pitchFamily="18" charset="0"/>
                      <a:ea typeface="字体管家棉花糖" panose="00020600040101010101" charset="-122"/>
                      <a:cs typeface="Times New Roman" panose="02020603050405020304" pitchFamily="18" charset="0"/>
                    </a:rPr>
                    <a:t>dụng</a:t>
                  </a:r>
                  <a:endParaRPr lang="zh-CN" altLang="en-US" sz="4000" b="1" spc="300" dirty="0">
                    <a:solidFill>
                      <a:srgbClr val="2E7E38"/>
                    </a:solidFill>
                    <a:uFillTx/>
                    <a:latin typeface="Times New Roman" panose="02020603050405020304" pitchFamily="18" charset="0"/>
                    <a:ea typeface="字体管家天蝎座" panose="000206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rgbClr val="FFD05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000" b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35" y="364490"/>
            <a:ext cx="4719320" cy="2864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888573-AA4B-4710-A685-9810E0C07FCF}"/>
              </a:ext>
            </a:extLst>
          </p:cNvPr>
          <p:cNvSpPr/>
          <p:nvPr/>
        </p:nvSpPr>
        <p:spPr>
          <a:xfrm>
            <a:off x="791970" y="1794827"/>
            <a:ext cx="123463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err="1">
                <a:ln/>
                <a:solidFill>
                  <a:schemeClr val="tx1"/>
                </a:solidFill>
                <a:effectLst/>
              </a:rPr>
              <a:t>Chăm</a:t>
            </a:r>
            <a:r>
              <a:rPr lang="en-US" sz="2000" b="1" cap="none" spc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lang="en-US" sz="2000" b="1" cap="none" spc="0" dirty="0" err="1">
                <a:ln/>
                <a:solidFill>
                  <a:schemeClr val="tx1"/>
                </a:solidFill>
                <a:effectLst/>
              </a:rPr>
              <a:t>học</a:t>
            </a:r>
            <a:endParaRPr lang="en-US" sz="2000" b="1" cap="none" spc="0" dirty="0">
              <a:ln/>
              <a:solidFill>
                <a:schemeClr val="tx1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" y="1998630"/>
            <a:ext cx="4771390" cy="49359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701243" y="211521"/>
            <a:ext cx="90740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GB" altLang="zh-CN" sz="4800" dirty="0">
                <a:solidFill>
                  <a:srgbClr val="FFC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TRÒ CHƠI</a:t>
            </a:r>
            <a:endParaRPr lang="zh-CN" altLang="en-US" sz="4800" dirty="0">
              <a:solidFill>
                <a:srgbClr val="FFC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spc="300" dirty="0">
                <a:solidFill>
                  <a:srgbClr val="FF0000"/>
                </a:solidFill>
                <a:ea typeface="字体管家天蝎座" panose="00020600040101010101" charset="-122"/>
              </a:rPr>
              <a:t>NHANH VÀ NHANH HƠN</a:t>
            </a:r>
            <a:endParaRPr lang="zh-CN" altLang="en-US" sz="4800" b="1" spc="300" dirty="0">
              <a:solidFill>
                <a:srgbClr val="FF0000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339647" y="213361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9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35777" y="3566099"/>
            <a:ext cx="8007458" cy="708328"/>
            <a:chOff x="5551" y="7034"/>
            <a:chExt cx="8116" cy="562"/>
          </a:xfrm>
        </p:grpSpPr>
        <p:sp>
          <p:nvSpPr>
            <p:cNvPr id="17" name="五角星 16"/>
            <p:cNvSpPr/>
            <p:nvPr/>
          </p:nvSpPr>
          <p:spPr>
            <a:xfrm>
              <a:off x="5551" y="7139"/>
              <a:ext cx="323" cy="323"/>
            </a:xfrm>
            <a:prstGeom prst="star5">
              <a:avLst/>
            </a:prstGeom>
            <a:solidFill>
              <a:srgbClr val="2E7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75" y="7034"/>
              <a:ext cx="7792" cy="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40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10 </a:t>
              </a:r>
              <a:r>
                <a:rPr lang="en-US" altLang="zh-CN" sz="4000" dirty="0" err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giây</a:t>
              </a:r>
              <a:r>
                <a:rPr lang="en-US" altLang="zh-CN" sz="40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nêu</a:t>
              </a:r>
              <a:r>
                <a:rPr lang="en-US" altLang="zh-CN" sz="40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3 </a:t>
              </a:r>
              <a:r>
                <a:rPr lang="en-US" altLang="zh-CN" sz="4000" dirty="0" err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40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40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yêu</a:t>
              </a:r>
              <a:r>
                <a:rPr lang="en-US" altLang="zh-CN" sz="4000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cầu</a:t>
              </a:r>
              <a:endParaRPr lang="zh-CN" altLang="en-US" sz="4000" dirty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A51B04C-C7F3-44EE-84E3-DDBC024D0B24}"/>
              </a:ext>
            </a:extLst>
          </p:cNvPr>
          <p:cNvSpPr/>
          <p:nvPr/>
        </p:nvSpPr>
        <p:spPr>
          <a:xfrm>
            <a:off x="5114153" y="62163"/>
            <a:ext cx="3896105" cy="94251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8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9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7565" y="347253"/>
            <a:ext cx="75323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NHANH VÀ NHANH HƠN</a:t>
            </a:r>
            <a:endParaRPr lang="zh-CN" altLang="en-US" sz="28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20165" y="1570355"/>
            <a:ext cx="1868170" cy="1868170"/>
            <a:chOff x="2079" y="3575"/>
            <a:chExt cx="2942" cy="2942"/>
          </a:xfrm>
        </p:grpSpPr>
        <p:sp>
          <p:nvSpPr>
            <p:cNvPr id="2" name="椭圆 1"/>
            <p:cNvSpPr/>
            <p:nvPr/>
          </p:nvSpPr>
          <p:spPr>
            <a:xfrm>
              <a:off x="2079" y="3575"/>
              <a:ext cx="2942" cy="29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 descr="e689a756137afb02b5fabb1e554cfb18"/>
            <p:cNvPicPr>
              <a:picLocks noChangeAspect="1"/>
            </p:cNvPicPr>
            <p:nvPr/>
          </p:nvPicPr>
          <p:blipFill>
            <a:blip r:embed="rId10"/>
            <a:srcRect r="67331" b="63930"/>
            <a:stretch>
              <a:fillRect/>
            </a:stretch>
          </p:blipFill>
          <p:spPr>
            <a:xfrm>
              <a:off x="2317" y="3575"/>
              <a:ext cx="2395" cy="264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679825" y="1570355"/>
            <a:ext cx="1868170" cy="1868170"/>
            <a:chOff x="5773" y="3575"/>
            <a:chExt cx="2942" cy="2942"/>
          </a:xfrm>
        </p:grpSpPr>
        <p:sp>
          <p:nvSpPr>
            <p:cNvPr id="6" name="椭圆 5"/>
            <p:cNvSpPr/>
            <p:nvPr/>
          </p:nvSpPr>
          <p:spPr>
            <a:xfrm>
              <a:off x="5773" y="3575"/>
              <a:ext cx="2942" cy="2942"/>
            </a:xfrm>
            <a:prstGeom prst="ellipse">
              <a:avLst/>
            </a:prstGeom>
            <a:solidFill>
              <a:srgbClr val="FFE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 descr="e689a756137afb02b5fabb1e554cfb18"/>
            <p:cNvPicPr>
              <a:picLocks noChangeAspect="1"/>
            </p:cNvPicPr>
            <p:nvPr/>
          </p:nvPicPr>
          <p:blipFill>
            <a:blip r:embed="rId10"/>
            <a:srcRect l="69506" t="68756" r="3283" b="3561"/>
            <a:stretch>
              <a:fillRect/>
            </a:stretch>
          </p:blipFill>
          <p:spPr>
            <a:xfrm>
              <a:off x="6016" y="3994"/>
              <a:ext cx="2477" cy="252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6039485" y="1570355"/>
            <a:ext cx="1868170" cy="1910080"/>
            <a:chOff x="9622" y="3575"/>
            <a:chExt cx="2942" cy="3008"/>
          </a:xfrm>
        </p:grpSpPr>
        <p:sp>
          <p:nvSpPr>
            <p:cNvPr id="15" name="椭圆 14"/>
            <p:cNvSpPr/>
            <p:nvPr/>
          </p:nvSpPr>
          <p:spPr>
            <a:xfrm>
              <a:off x="9622" y="3575"/>
              <a:ext cx="2942" cy="29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 descr="e689a756137afb02b5fabb1e554cfb18"/>
            <p:cNvPicPr>
              <a:picLocks noChangeAspect="1"/>
            </p:cNvPicPr>
            <p:nvPr/>
          </p:nvPicPr>
          <p:blipFill>
            <a:blip r:embed="rId10"/>
            <a:srcRect l="70464" t="34670" r="592" b="29569"/>
            <a:stretch>
              <a:fillRect/>
            </a:stretch>
          </p:blipFill>
          <p:spPr>
            <a:xfrm>
              <a:off x="10007" y="3641"/>
              <a:ext cx="2381" cy="2942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8399145" y="1476375"/>
            <a:ext cx="1868170" cy="1962150"/>
            <a:chOff x="13228" y="3427"/>
            <a:chExt cx="2942" cy="3090"/>
          </a:xfrm>
        </p:grpSpPr>
        <p:sp>
          <p:nvSpPr>
            <p:cNvPr id="20" name="椭圆 19"/>
            <p:cNvSpPr/>
            <p:nvPr/>
          </p:nvSpPr>
          <p:spPr>
            <a:xfrm>
              <a:off x="13228" y="3575"/>
              <a:ext cx="2942" cy="2942"/>
            </a:xfrm>
            <a:prstGeom prst="ellipse">
              <a:avLst/>
            </a:prstGeom>
            <a:solidFill>
              <a:srgbClr val="FFE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e689a756137afb02b5fabb1e554cfb18"/>
            <p:cNvPicPr>
              <a:picLocks noChangeAspect="1"/>
            </p:cNvPicPr>
            <p:nvPr/>
          </p:nvPicPr>
          <p:blipFill>
            <a:blip r:embed="rId10"/>
            <a:srcRect l="68806" b="67064"/>
            <a:stretch>
              <a:fillRect/>
            </a:stretch>
          </p:blipFill>
          <p:spPr>
            <a:xfrm>
              <a:off x="13377" y="3427"/>
              <a:ext cx="2644" cy="2792"/>
            </a:xfrm>
            <a:prstGeom prst="rect">
              <a:avLst/>
            </a:prstGeom>
          </p:spPr>
        </p:pic>
      </p:grpSp>
      <p:sp>
        <p:nvSpPr>
          <p:cNvPr id="28" name="文本框 23"/>
          <p:cNvSpPr txBox="1"/>
          <p:nvPr/>
        </p:nvSpPr>
        <p:spPr>
          <a:xfrm>
            <a:off x="3665317" y="3329524"/>
            <a:ext cx="219482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altLang="zh-CN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vật</a:t>
            </a:r>
            <a:endParaRPr lang="en-US" altLang="zh-CN" sz="2800" b="1" dirty="0">
              <a:solidFill>
                <a:srgbClr val="FFC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23"/>
          <p:cNvSpPr txBox="1"/>
          <p:nvPr/>
        </p:nvSpPr>
        <p:spPr>
          <a:xfrm>
            <a:off x="1369182" y="3329524"/>
            <a:ext cx="219482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GB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Chỉ</a:t>
            </a:r>
            <a:r>
              <a:rPr lang="en-GB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GB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người</a:t>
            </a:r>
            <a:endParaRPr lang="en-US" altLang="zh-CN" sz="2800" b="1" dirty="0"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23"/>
          <p:cNvSpPr txBox="1"/>
          <p:nvPr/>
        </p:nvSpPr>
        <p:spPr>
          <a:xfrm>
            <a:off x="6096000" y="3372344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GB" altLang="zh-CN" sz="2800" b="1" dirty="0" err="1">
                <a:solidFill>
                  <a:srgbClr val="6FA06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Chỉ</a:t>
            </a:r>
            <a:r>
              <a:rPr lang="en-GB" altLang="zh-CN" sz="2800" b="1" dirty="0">
                <a:solidFill>
                  <a:srgbClr val="6FA06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GB" altLang="zh-CN" sz="2800" b="1" dirty="0" err="1">
                <a:solidFill>
                  <a:srgbClr val="6FA06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cây</a:t>
            </a:r>
            <a:r>
              <a:rPr lang="en-GB" altLang="zh-CN" sz="2800" b="1" dirty="0">
                <a:solidFill>
                  <a:srgbClr val="6FA06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GB" altLang="zh-CN" sz="2800" b="1" dirty="0" err="1">
                <a:solidFill>
                  <a:srgbClr val="6FA06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cối</a:t>
            </a:r>
            <a:endParaRPr lang="en-US" altLang="zh-CN" sz="2800" b="1" dirty="0">
              <a:solidFill>
                <a:srgbClr val="6FA068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23"/>
          <p:cNvSpPr txBox="1"/>
          <p:nvPr/>
        </p:nvSpPr>
        <p:spPr>
          <a:xfrm>
            <a:off x="8493760" y="3422145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GB" altLang="zh-C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Chỉ</a:t>
            </a:r>
            <a:r>
              <a:rPr lang="en-GB" altLang="zh-C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con </a:t>
            </a:r>
            <a:r>
              <a:rPr lang="en-GB" altLang="zh-C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vật</a:t>
            </a:r>
            <a:endParaRPr lang="en-US" altLang="zh-CN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17">
            <a:extLst>
              <a:ext uri="{FF2B5EF4-FFF2-40B4-BE49-F238E27FC236}">
                <a16:creationId xmlns:a16="http://schemas.microsoft.com/office/drawing/2014/main" id="{82982A9A-6B83-4D73-890C-D1276A70CBFA}"/>
              </a:ext>
            </a:extLst>
          </p:cNvPr>
          <p:cNvSpPr txBox="1"/>
          <p:nvPr/>
        </p:nvSpPr>
        <p:spPr>
          <a:xfrm>
            <a:off x="4733837" y="91230"/>
            <a:ext cx="431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Hãy</a:t>
            </a:r>
            <a:r>
              <a:rPr lang="en-US" altLang="zh-CN" sz="4000" dirty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nêu</a:t>
            </a:r>
            <a:r>
              <a:rPr lang="en-US" altLang="zh-CN" sz="4000" dirty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3 </a:t>
            </a:r>
            <a:r>
              <a:rPr lang="en-US" altLang="zh-CN" sz="4000" dirty="0" err="1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endParaRPr lang="zh-CN" altLang="en-US" sz="4000" dirty="0">
              <a:solidFill>
                <a:srgbClr val="2E7E38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AE6CEF-5CBD-4AA9-84EE-3161FB541BE5}"/>
              </a:ext>
            </a:extLst>
          </p:cNvPr>
          <p:cNvSpPr/>
          <p:nvPr/>
        </p:nvSpPr>
        <p:spPr>
          <a:xfrm>
            <a:off x="1810859" y="11952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B23D2C-1B7E-4D9E-BAE6-ED4721A80337}"/>
              </a:ext>
            </a:extLst>
          </p:cNvPr>
          <p:cNvSpPr/>
          <p:nvPr/>
        </p:nvSpPr>
        <p:spPr>
          <a:xfrm>
            <a:off x="1985975" y="12105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6778EA-DD38-4EE4-91AB-A826DDE9364B}"/>
              </a:ext>
            </a:extLst>
          </p:cNvPr>
          <p:cNvSpPr/>
          <p:nvPr/>
        </p:nvSpPr>
        <p:spPr>
          <a:xfrm>
            <a:off x="1943469" y="11851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7B333D-66D6-4A92-B96A-6087961C645B}"/>
              </a:ext>
            </a:extLst>
          </p:cNvPr>
          <p:cNvSpPr/>
          <p:nvPr/>
        </p:nvSpPr>
        <p:spPr>
          <a:xfrm>
            <a:off x="1963461" y="11851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1296A8-23EC-4DFE-9C57-835351DA34BD}"/>
              </a:ext>
            </a:extLst>
          </p:cNvPr>
          <p:cNvSpPr/>
          <p:nvPr/>
        </p:nvSpPr>
        <p:spPr>
          <a:xfrm>
            <a:off x="1949934" y="11766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609A72-DA3A-434C-8330-1012C4700E7B}"/>
              </a:ext>
            </a:extLst>
          </p:cNvPr>
          <p:cNvSpPr/>
          <p:nvPr/>
        </p:nvSpPr>
        <p:spPr>
          <a:xfrm>
            <a:off x="1969926" y="11746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0A87D3-B7C8-49DC-9AB7-973494770301}"/>
              </a:ext>
            </a:extLst>
          </p:cNvPr>
          <p:cNvSpPr/>
          <p:nvPr/>
        </p:nvSpPr>
        <p:spPr>
          <a:xfrm>
            <a:off x="1969926" y="11830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7E6EA0-C914-4E71-9FCA-4797F2FC805A}"/>
              </a:ext>
            </a:extLst>
          </p:cNvPr>
          <p:cNvSpPr/>
          <p:nvPr/>
        </p:nvSpPr>
        <p:spPr>
          <a:xfrm>
            <a:off x="2008489" y="12105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B29536-590A-4BA4-B334-E964E06FF242}"/>
              </a:ext>
            </a:extLst>
          </p:cNvPr>
          <p:cNvSpPr/>
          <p:nvPr/>
        </p:nvSpPr>
        <p:spPr>
          <a:xfrm>
            <a:off x="1985975" y="120288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F0EE2B-58F9-4D55-8962-939EA3628CD4}"/>
              </a:ext>
            </a:extLst>
          </p:cNvPr>
          <p:cNvSpPr/>
          <p:nvPr/>
        </p:nvSpPr>
        <p:spPr>
          <a:xfrm>
            <a:off x="1964249" y="11873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C6FEF0-3929-47D8-A5FB-C6B3CD0E0568}"/>
              </a:ext>
            </a:extLst>
          </p:cNvPr>
          <p:cNvSpPr/>
          <p:nvPr/>
        </p:nvSpPr>
        <p:spPr>
          <a:xfrm>
            <a:off x="2090709" y="11555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ABB428-DDF5-4E61-8CAC-40E48134D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974" y="4025751"/>
            <a:ext cx="419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9F1B0C-ED1B-43F5-AB16-E7F3EE7E7360}"/>
              </a:ext>
            </a:extLst>
          </p:cNvPr>
          <p:cNvSpPr/>
          <p:nvPr/>
        </p:nvSpPr>
        <p:spPr>
          <a:xfrm>
            <a:off x="4170914" y="12311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A2152D-7C31-4F65-9E8E-02173435F689}"/>
              </a:ext>
            </a:extLst>
          </p:cNvPr>
          <p:cNvSpPr/>
          <p:nvPr/>
        </p:nvSpPr>
        <p:spPr>
          <a:xfrm>
            <a:off x="4422083" y="123115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29A998-2A03-4029-B2E6-BB264791B6B6}"/>
              </a:ext>
            </a:extLst>
          </p:cNvPr>
          <p:cNvSpPr/>
          <p:nvPr/>
        </p:nvSpPr>
        <p:spPr>
          <a:xfrm>
            <a:off x="4367129" y="120288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C360B8-66F7-429A-A464-3E25C39EABBF}"/>
              </a:ext>
            </a:extLst>
          </p:cNvPr>
          <p:cNvSpPr/>
          <p:nvPr/>
        </p:nvSpPr>
        <p:spPr>
          <a:xfrm>
            <a:off x="4414437" y="12006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42F8DB-D473-486F-86C5-44E0BD8A439B}"/>
              </a:ext>
            </a:extLst>
          </p:cNvPr>
          <p:cNvSpPr/>
          <p:nvPr/>
        </p:nvSpPr>
        <p:spPr>
          <a:xfrm>
            <a:off x="4388275" y="12188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722D32-46DC-4AC9-946C-B11BAF2BC484}"/>
              </a:ext>
            </a:extLst>
          </p:cNvPr>
          <p:cNvSpPr/>
          <p:nvPr/>
        </p:nvSpPr>
        <p:spPr>
          <a:xfrm>
            <a:off x="4409421" y="120162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1CE9F5-4C52-4119-B294-841E72809243}"/>
              </a:ext>
            </a:extLst>
          </p:cNvPr>
          <p:cNvSpPr/>
          <p:nvPr/>
        </p:nvSpPr>
        <p:spPr>
          <a:xfrm>
            <a:off x="4409421" y="12142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9C3456-25AB-4B9B-9B45-2B4DBA94CA5F}"/>
              </a:ext>
            </a:extLst>
          </p:cNvPr>
          <p:cNvSpPr/>
          <p:nvPr/>
        </p:nvSpPr>
        <p:spPr>
          <a:xfrm>
            <a:off x="4431834" y="11969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B470E04-04D2-4D79-BB67-2F579E119492}"/>
              </a:ext>
            </a:extLst>
          </p:cNvPr>
          <p:cNvSpPr/>
          <p:nvPr/>
        </p:nvSpPr>
        <p:spPr>
          <a:xfrm>
            <a:off x="4440594" y="120162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FA6AAF-F49F-4116-99F3-DFE5F090609B}"/>
              </a:ext>
            </a:extLst>
          </p:cNvPr>
          <p:cNvSpPr/>
          <p:nvPr/>
        </p:nvSpPr>
        <p:spPr>
          <a:xfrm>
            <a:off x="4417844" y="12010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034C004-D7FB-4229-9E3A-6FFACEBE2010}"/>
              </a:ext>
            </a:extLst>
          </p:cNvPr>
          <p:cNvSpPr/>
          <p:nvPr/>
        </p:nvSpPr>
        <p:spPr>
          <a:xfrm>
            <a:off x="4405179" y="117114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2C4EB4-D4CF-4A5D-9DB6-A551AD09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679" y="4073071"/>
            <a:ext cx="21859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E73DA1-9DDB-4714-A3AB-184AADDB1F9D}"/>
              </a:ext>
            </a:extLst>
          </p:cNvPr>
          <p:cNvSpPr/>
          <p:nvPr/>
        </p:nvSpPr>
        <p:spPr>
          <a:xfrm>
            <a:off x="6490884" y="10659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10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4DEC52-1FB5-49C7-A289-3D8911C8046D}"/>
              </a:ext>
            </a:extLst>
          </p:cNvPr>
          <p:cNvSpPr/>
          <p:nvPr/>
        </p:nvSpPr>
        <p:spPr>
          <a:xfrm>
            <a:off x="6727432" y="10973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9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88BF77-523F-4382-B092-E84A0283383E}"/>
              </a:ext>
            </a:extLst>
          </p:cNvPr>
          <p:cNvSpPr/>
          <p:nvPr/>
        </p:nvSpPr>
        <p:spPr>
          <a:xfrm>
            <a:off x="6727432" y="10798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0E236E8-62C8-49F4-8FEF-8A5C1EFC1857}"/>
              </a:ext>
            </a:extLst>
          </p:cNvPr>
          <p:cNvSpPr/>
          <p:nvPr/>
        </p:nvSpPr>
        <p:spPr>
          <a:xfrm>
            <a:off x="6765990" y="10659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7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C4E0EC-626D-4E00-BCB1-850AC927712F}"/>
              </a:ext>
            </a:extLst>
          </p:cNvPr>
          <p:cNvSpPr/>
          <p:nvPr/>
        </p:nvSpPr>
        <p:spPr>
          <a:xfrm>
            <a:off x="6724565" y="108206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8BAD79-7DAD-4424-BF98-F69280DD3191}"/>
              </a:ext>
            </a:extLst>
          </p:cNvPr>
          <p:cNvSpPr/>
          <p:nvPr/>
        </p:nvSpPr>
        <p:spPr>
          <a:xfrm>
            <a:off x="6745319" y="1020430"/>
            <a:ext cx="5283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76FCB0-70E4-43BE-8B07-B5DF5182F978}"/>
              </a:ext>
            </a:extLst>
          </p:cNvPr>
          <p:cNvSpPr/>
          <p:nvPr/>
        </p:nvSpPr>
        <p:spPr>
          <a:xfrm flipH="1">
            <a:off x="6234253" y="1079864"/>
            <a:ext cx="15615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E88D371-4DAC-41A8-B9FE-C78DE2353ED3}"/>
              </a:ext>
            </a:extLst>
          </p:cNvPr>
          <p:cNvSpPr/>
          <p:nvPr/>
        </p:nvSpPr>
        <p:spPr>
          <a:xfrm>
            <a:off x="6844872" y="10465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D09E157-17EE-480A-BC78-1B62657BF2BB}"/>
              </a:ext>
            </a:extLst>
          </p:cNvPr>
          <p:cNvSpPr/>
          <p:nvPr/>
        </p:nvSpPr>
        <p:spPr>
          <a:xfrm>
            <a:off x="6700923" y="10465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31DC87F-A4BB-4714-93E0-A167F8F6C4AF}"/>
              </a:ext>
            </a:extLst>
          </p:cNvPr>
          <p:cNvSpPr/>
          <p:nvPr/>
        </p:nvSpPr>
        <p:spPr>
          <a:xfrm>
            <a:off x="6707209" y="10337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A15D3E-F94A-4824-8818-1344D1507C63}"/>
              </a:ext>
            </a:extLst>
          </p:cNvPr>
          <p:cNvSpPr/>
          <p:nvPr/>
        </p:nvSpPr>
        <p:spPr>
          <a:xfrm>
            <a:off x="6603921" y="105038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6666FF"/>
                </a:solidFill>
                <a:effectLst/>
              </a:rPr>
              <a:t>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F21B09D-5956-4E4B-8007-6B3EB9268074}"/>
              </a:ext>
            </a:extLst>
          </p:cNvPr>
          <p:cNvSpPr/>
          <p:nvPr/>
        </p:nvSpPr>
        <p:spPr>
          <a:xfrm>
            <a:off x="10955173" y="1110545"/>
            <a:ext cx="816249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Chăm</a:t>
            </a:r>
            <a:r>
              <a:rPr lang="en-US" sz="1200" b="1" cap="none" spc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học</a:t>
            </a:r>
            <a:endParaRPr lang="en-US" sz="12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4B106EA-D704-4D65-8B81-B90431B4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843" y="3999285"/>
            <a:ext cx="21859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Mai,</a:t>
            </a:r>
          </a:p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CD5073B-E76C-4D48-BA30-7B44B7E7FC9E}"/>
              </a:ext>
            </a:extLst>
          </p:cNvPr>
          <p:cNvSpPr/>
          <p:nvPr/>
        </p:nvSpPr>
        <p:spPr>
          <a:xfrm>
            <a:off x="8864112" y="121887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10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556F9B-D0B7-4E40-927D-DE02C9803A64}"/>
              </a:ext>
            </a:extLst>
          </p:cNvPr>
          <p:cNvSpPr/>
          <p:nvPr/>
        </p:nvSpPr>
        <p:spPr>
          <a:xfrm>
            <a:off x="9074829" y="120162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9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B7C7CC8-93D8-4854-85BD-AEB0CE0F455C}"/>
              </a:ext>
            </a:extLst>
          </p:cNvPr>
          <p:cNvSpPr/>
          <p:nvPr/>
        </p:nvSpPr>
        <p:spPr>
          <a:xfrm>
            <a:off x="9090848" y="11830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8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353FB4-8E9E-4B0B-B0B6-DE479801C53A}"/>
              </a:ext>
            </a:extLst>
          </p:cNvPr>
          <p:cNvSpPr/>
          <p:nvPr/>
        </p:nvSpPr>
        <p:spPr>
          <a:xfrm>
            <a:off x="9124428" y="12188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7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D1DDA07-F70B-4D95-BDB4-6059DE283DB9}"/>
              </a:ext>
            </a:extLst>
          </p:cNvPr>
          <p:cNvSpPr/>
          <p:nvPr/>
        </p:nvSpPr>
        <p:spPr>
          <a:xfrm>
            <a:off x="9067913" y="11628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6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69106-F674-4F5F-BD6A-335588224882}"/>
              </a:ext>
            </a:extLst>
          </p:cNvPr>
          <p:cNvSpPr/>
          <p:nvPr/>
        </p:nvSpPr>
        <p:spPr>
          <a:xfrm>
            <a:off x="9119193" y="11873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3C023C4-DAA5-4ECE-BFD8-395779976463}"/>
              </a:ext>
            </a:extLst>
          </p:cNvPr>
          <p:cNvSpPr/>
          <p:nvPr/>
        </p:nvSpPr>
        <p:spPr>
          <a:xfrm>
            <a:off x="9089002" y="11687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4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A37BB3-DD2E-40AB-B677-F2721FDAB6CB}"/>
              </a:ext>
            </a:extLst>
          </p:cNvPr>
          <p:cNvSpPr/>
          <p:nvPr/>
        </p:nvSpPr>
        <p:spPr>
          <a:xfrm>
            <a:off x="9111935" y="12010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D54B7B-AF26-41AA-8C03-C58043F6A37D}"/>
              </a:ext>
            </a:extLst>
          </p:cNvPr>
          <p:cNvSpPr/>
          <p:nvPr/>
        </p:nvSpPr>
        <p:spPr>
          <a:xfrm>
            <a:off x="9104677" y="116968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B2DC9D0-100C-4444-9885-CC27D1D52016}"/>
              </a:ext>
            </a:extLst>
          </p:cNvPr>
          <p:cNvSpPr/>
          <p:nvPr/>
        </p:nvSpPr>
        <p:spPr>
          <a:xfrm>
            <a:off x="9126387" y="12188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1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AD7D0B1-73D1-46E4-BEED-3347A03CE0F6}"/>
              </a:ext>
            </a:extLst>
          </p:cNvPr>
          <p:cNvSpPr/>
          <p:nvPr/>
        </p:nvSpPr>
        <p:spPr>
          <a:xfrm>
            <a:off x="9098106" y="11897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6666FF"/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4780DBE-3F4D-4145-A3F7-F64BB72C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112" y="3969565"/>
            <a:ext cx="21859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0" dirty="0"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E6F59AC5-2C99-489C-B9DE-6E2BA43FED2A}"/>
              </a:ext>
            </a:extLst>
          </p:cNvPr>
          <p:cNvSpPr/>
          <p:nvPr/>
        </p:nvSpPr>
        <p:spPr>
          <a:xfrm rot="16200000">
            <a:off x="6032412" y="960006"/>
            <a:ext cx="200604" cy="9194562"/>
          </a:xfrm>
          <a:prstGeom prst="leftBrace">
            <a:avLst>
              <a:gd name="adj1" fmla="val 82252"/>
              <a:gd name="adj2" fmla="val 50000"/>
            </a:avLst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云形 8">
            <a:extLst>
              <a:ext uri="{FF2B5EF4-FFF2-40B4-BE49-F238E27FC236}">
                <a16:creationId xmlns:a16="http://schemas.microsoft.com/office/drawing/2014/main" id="{42FF402B-C003-435C-AB13-6AD950128B03}"/>
              </a:ext>
            </a:extLst>
          </p:cNvPr>
          <p:cNvSpPr/>
          <p:nvPr/>
        </p:nvSpPr>
        <p:spPr>
          <a:xfrm>
            <a:off x="3800718" y="5729402"/>
            <a:ext cx="5238115" cy="1017905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文本框 9">
            <a:extLst>
              <a:ext uri="{FF2B5EF4-FFF2-40B4-BE49-F238E27FC236}">
                <a16:creationId xmlns:a16="http://schemas.microsoft.com/office/drawing/2014/main" id="{D6896272-A3A1-4355-8872-E8EC66CA9D3A}"/>
              </a:ext>
            </a:extLst>
          </p:cNvPr>
          <p:cNvSpPr txBox="1"/>
          <p:nvPr/>
        </p:nvSpPr>
        <p:spPr>
          <a:xfrm>
            <a:off x="3676506" y="5854086"/>
            <a:ext cx="4838700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lang="en-US" altLang="zh-CN" sz="4000" b="1" dirty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vật</a:t>
            </a:r>
            <a:endParaRPr lang="zh-CN" altLang="en-US" sz="40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9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2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000"/>
                            </p:stCondLst>
                            <p:childTnLst>
                              <p:par>
                                <p:cTn id="23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500"/>
                            </p:stCondLst>
                            <p:childTnLst>
                              <p:par>
                                <p:cTn id="24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9000"/>
                            </p:stCondLst>
                            <p:childTnLst>
                              <p:par>
                                <p:cTn id="24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"/>
                            </p:stCondLst>
                            <p:childTnLst>
                              <p:par>
                                <p:cTn id="3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000"/>
                            </p:stCondLst>
                            <p:childTnLst>
                              <p:par>
                                <p:cTn id="32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3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000"/>
                            </p:stCondLst>
                            <p:childTnLst>
                              <p:par>
                                <p:cTn id="34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500"/>
                            </p:stCondLst>
                            <p:childTnLst>
                              <p:par>
                                <p:cTn id="3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4" grpId="0"/>
      <p:bldP spid="5" grpId="0"/>
      <p:bldP spid="5" grpId="1"/>
      <p:bldP spid="26" grpId="0"/>
      <p:bldP spid="26" grpId="1"/>
      <p:bldP spid="27" grpId="0"/>
      <p:bldP spid="27" grpId="1"/>
      <p:bldP spid="29" grpId="0"/>
      <p:bldP spid="29" grpId="1"/>
      <p:bldP spid="31" grpId="0"/>
      <p:bldP spid="31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7" grpId="0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90" grpId="0"/>
      <p:bldP spid="14" grpId="0" animBg="1"/>
      <p:bldP spid="91" grpId="0" animBg="1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0" y="2009515"/>
            <a:ext cx="4771390" cy="4935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7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58" name="文本框 9"/>
          <p:cNvSpPr txBox="1"/>
          <p:nvPr/>
        </p:nvSpPr>
        <p:spPr>
          <a:xfrm>
            <a:off x="1055055" y="453307"/>
            <a:ext cx="7070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</a:t>
            </a:r>
            <a:endParaRPr lang="en-US" altLang="zh-CN" sz="9600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96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</a:t>
            </a:r>
            <a:endParaRPr lang="zh-CN" altLang="en-US" sz="9600" b="1" spc="300" dirty="0">
              <a:solidFill>
                <a:srgbClr val="FF0000"/>
              </a:solidFill>
              <a:uFillTx/>
              <a:ea typeface="字体管家天蝎座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9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10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49337" y="120039"/>
            <a:ext cx="11272573" cy="6052185"/>
            <a:chOff x="532" y="-2554"/>
            <a:chExt cx="19812" cy="9531"/>
          </a:xfrm>
        </p:grpSpPr>
        <p:sp>
          <p:nvSpPr>
            <p:cNvPr id="4" name="矩形 3"/>
            <p:cNvSpPr/>
            <p:nvPr/>
          </p:nvSpPr>
          <p:spPr>
            <a:xfrm>
              <a:off x="5729" y="-1257"/>
              <a:ext cx="8261" cy="5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Tay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em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đánh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răng</a:t>
              </a:r>
              <a:endParaRPr lang="en-GB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endParaRPr>
            </a:p>
            <a:p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Răng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trắng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hoa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nhài</a:t>
              </a:r>
              <a:endParaRPr lang="en-GB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endParaRPr>
            </a:p>
            <a:p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Tay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em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chải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tóc</a:t>
              </a:r>
              <a:endParaRPr lang="en-GB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endParaRPr>
            </a:p>
            <a:p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Tóc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ngời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ánh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GB" altLang="zh-CN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mai</a:t>
              </a:r>
              <a:r>
                <a:rPr lang="en-GB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.</a:t>
              </a:r>
              <a:endPara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20" descr="g146"/>
            <p:cNvPicPr>
              <a:picLocks noChangeAspect="1"/>
            </p:cNvPicPr>
            <p:nvPr/>
          </p:nvPicPr>
          <p:blipFill>
            <a:blip r:embed="rId11"/>
            <a:srcRect l="49826" t="-152" r="-8" b="52218"/>
            <a:stretch>
              <a:fillRect/>
            </a:stretch>
          </p:blipFill>
          <p:spPr>
            <a:xfrm>
              <a:off x="14431" y="-2554"/>
              <a:ext cx="2928" cy="3118"/>
            </a:xfrm>
            <a:prstGeom prst="rect">
              <a:avLst/>
            </a:prstGeom>
          </p:spPr>
        </p:pic>
        <p:pic>
          <p:nvPicPr>
            <p:cNvPr id="22" name="图片 21" descr="g146"/>
            <p:cNvPicPr>
              <a:picLocks noChangeAspect="1"/>
            </p:cNvPicPr>
            <p:nvPr/>
          </p:nvPicPr>
          <p:blipFill>
            <a:blip r:embed="rId11"/>
            <a:srcRect t="768" r="54649" b="50529"/>
            <a:stretch>
              <a:fillRect/>
            </a:stretch>
          </p:blipFill>
          <p:spPr>
            <a:xfrm>
              <a:off x="532" y="-583"/>
              <a:ext cx="2359" cy="2824"/>
            </a:xfrm>
            <a:prstGeom prst="rect">
              <a:avLst/>
            </a:prstGeom>
          </p:spPr>
        </p:pic>
        <p:pic>
          <p:nvPicPr>
            <p:cNvPr id="23" name="图片 22" descr="g146"/>
            <p:cNvPicPr>
              <a:picLocks noChangeAspect="1"/>
            </p:cNvPicPr>
            <p:nvPr/>
          </p:nvPicPr>
          <p:blipFill>
            <a:blip r:embed="rId11"/>
            <a:srcRect t="51120" r="50521" b="10051"/>
            <a:stretch>
              <a:fillRect/>
            </a:stretch>
          </p:blipFill>
          <p:spPr>
            <a:xfrm flipH="1">
              <a:off x="17416" y="4766"/>
              <a:ext cx="2928" cy="2211"/>
            </a:xfrm>
            <a:prstGeom prst="rect">
              <a:avLst/>
            </a:prstGeom>
          </p:spPr>
        </p:pic>
      </p:grpSp>
      <p:sp>
        <p:nvSpPr>
          <p:cNvPr id="29" name="文本框 9"/>
          <p:cNvSpPr txBox="1"/>
          <p:nvPr/>
        </p:nvSpPr>
        <p:spPr>
          <a:xfrm>
            <a:off x="1211245" y="453450"/>
            <a:ext cx="84518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l"/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Tìm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ngữ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chỉ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vật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:</a:t>
            </a:r>
            <a:endParaRPr lang="zh-CN" altLang="en-US" sz="32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596447-B0C9-4387-9001-FBD9BFDA01C9}"/>
              </a:ext>
            </a:extLst>
          </p:cNvPr>
          <p:cNvSpPr/>
          <p:nvPr/>
        </p:nvSpPr>
        <p:spPr>
          <a:xfrm>
            <a:off x="10934065" y="1095305"/>
            <a:ext cx="816249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Chăm</a:t>
            </a:r>
            <a:r>
              <a:rPr lang="en-US" sz="1200" b="1" cap="none" spc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học</a:t>
            </a:r>
            <a:endParaRPr lang="en-US" sz="12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35" name="矩形 3">
            <a:extLst>
              <a:ext uri="{FF2B5EF4-FFF2-40B4-BE49-F238E27FC236}">
                <a16:creationId xmlns:a16="http://schemas.microsoft.com/office/drawing/2014/main" id="{5A2E8E69-56FF-49C0-BE41-0E7836D625E5}"/>
              </a:ext>
            </a:extLst>
          </p:cNvPr>
          <p:cNvSpPr/>
          <p:nvPr/>
        </p:nvSpPr>
        <p:spPr>
          <a:xfrm>
            <a:off x="3606311" y="1276340"/>
            <a:ext cx="2489689" cy="951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Tay </a:t>
            </a:r>
            <a:r>
              <a:rPr lang="en-GB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em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矩形 3">
            <a:extLst>
              <a:ext uri="{FF2B5EF4-FFF2-40B4-BE49-F238E27FC236}">
                <a16:creationId xmlns:a16="http://schemas.microsoft.com/office/drawing/2014/main" id="{8CA9EB53-7EB5-47A2-B7A3-A95B3D08BEEC}"/>
              </a:ext>
            </a:extLst>
          </p:cNvPr>
          <p:cNvSpPr/>
          <p:nvPr/>
        </p:nvSpPr>
        <p:spPr>
          <a:xfrm>
            <a:off x="6540317" y="1274349"/>
            <a:ext cx="2489689" cy="951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răng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矩形 3">
            <a:extLst>
              <a:ext uri="{FF2B5EF4-FFF2-40B4-BE49-F238E27FC236}">
                <a16:creationId xmlns:a16="http://schemas.microsoft.com/office/drawing/2014/main" id="{AC9908CF-F55D-414B-B550-037812DA3668}"/>
              </a:ext>
            </a:extLst>
          </p:cNvPr>
          <p:cNvSpPr/>
          <p:nvPr/>
        </p:nvSpPr>
        <p:spPr>
          <a:xfrm>
            <a:off x="3605318" y="1883024"/>
            <a:ext cx="2489689" cy="951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Răng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8" name="矩形 3">
            <a:extLst>
              <a:ext uri="{FF2B5EF4-FFF2-40B4-BE49-F238E27FC236}">
                <a16:creationId xmlns:a16="http://schemas.microsoft.com/office/drawing/2014/main" id="{DF0726DA-82E2-4B6B-8B0A-1D32D3CA0AC7}"/>
              </a:ext>
            </a:extLst>
          </p:cNvPr>
          <p:cNvSpPr/>
          <p:nvPr/>
        </p:nvSpPr>
        <p:spPr>
          <a:xfrm>
            <a:off x="6202363" y="1889649"/>
            <a:ext cx="2489689" cy="951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hoa</a:t>
            </a:r>
            <a:r>
              <a:rPr lang="en-GB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GB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nhài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矩形 3">
            <a:extLst>
              <a:ext uri="{FF2B5EF4-FFF2-40B4-BE49-F238E27FC236}">
                <a16:creationId xmlns:a16="http://schemas.microsoft.com/office/drawing/2014/main" id="{2BFF1D38-F61B-400E-A451-E16C57014431}"/>
              </a:ext>
            </a:extLst>
          </p:cNvPr>
          <p:cNvSpPr/>
          <p:nvPr/>
        </p:nvSpPr>
        <p:spPr>
          <a:xfrm>
            <a:off x="3605318" y="2493546"/>
            <a:ext cx="2489689" cy="951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Tay </a:t>
            </a:r>
            <a:r>
              <a:rPr lang="en-GB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em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矩形 3">
            <a:extLst>
              <a:ext uri="{FF2B5EF4-FFF2-40B4-BE49-F238E27FC236}">
                <a16:creationId xmlns:a16="http://schemas.microsoft.com/office/drawing/2014/main" id="{63561E01-68F7-49FE-B2CD-9146ED29D341}"/>
              </a:ext>
            </a:extLst>
          </p:cNvPr>
          <p:cNvSpPr/>
          <p:nvPr/>
        </p:nvSpPr>
        <p:spPr>
          <a:xfrm>
            <a:off x="6340860" y="2497329"/>
            <a:ext cx="2489689" cy="951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tóc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矩形 3">
            <a:extLst>
              <a:ext uri="{FF2B5EF4-FFF2-40B4-BE49-F238E27FC236}">
                <a16:creationId xmlns:a16="http://schemas.microsoft.com/office/drawing/2014/main" id="{CA5A2DEF-DADC-47A7-8BD3-F7B1558EF099}"/>
              </a:ext>
            </a:extLst>
          </p:cNvPr>
          <p:cNvSpPr/>
          <p:nvPr/>
        </p:nvSpPr>
        <p:spPr>
          <a:xfrm>
            <a:off x="3607872" y="3107850"/>
            <a:ext cx="2489689" cy="951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Tóc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2" name="矩形 3">
            <a:extLst>
              <a:ext uri="{FF2B5EF4-FFF2-40B4-BE49-F238E27FC236}">
                <a16:creationId xmlns:a16="http://schemas.microsoft.com/office/drawing/2014/main" id="{0B76EAE5-EE53-4AB0-9CB3-07799648EBB7}"/>
              </a:ext>
            </a:extLst>
          </p:cNvPr>
          <p:cNvSpPr/>
          <p:nvPr/>
        </p:nvSpPr>
        <p:spPr>
          <a:xfrm>
            <a:off x="5635290" y="3107850"/>
            <a:ext cx="2489689" cy="951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ánh</a:t>
            </a:r>
            <a:r>
              <a:rPr lang="en-GB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GB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mai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Đồng hồ đếm ngược 30 giây - 30 second countdow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7713" y="5270500"/>
            <a:ext cx="1951037" cy="1096963"/>
          </a:xfrm>
          <a:prstGeom prst="rect">
            <a:avLst/>
          </a:prstGeom>
        </p:spPr>
      </p:pic>
      <p:pic>
        <p:nvPicPr>
          <p:cNvPr id="5" name="KissTheRain-Yiruma-75858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223540.43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35211" y="3628352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0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  <p:extLst>
    <p:ext uri="{E180D4A7-C9FB-4DFB-919C-405C955672EB}">
      <p14:showEvtLst xmlns:p14="http://schemas.microsoft.com/office/powerpoint/2010/main">
        <p14:playEvt time="14891" objId="26"/>
        <p14:stopEvt time="82288" objId="2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" y="1998630"/>
            <a:ext cx="4771390" cy="4935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195695" y="1006397"/>
            <a:ext cx="4879975" cy="0"/>
          </a:xfrm>
          <a:prstGeom prst="line">
            <a:avLst/>
          </a:prstGeom>
          <a:ln>
            <a:solidFill>
              <a:srgbClr val="2E7E3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sp>
        <p:nvSpPr>
          <p:cNvPr id="35" name="文本框 9"/>
          <p:cNvSpPr txBox="1"/>
          <p:nvPr/>
        </p:nvSpPr>
        <p:spPr>
          <a:xfrm>
            <a:off x="866628" y="943909"/>
            <a:ext cx="7070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</a:t>
            </a: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9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</a:t>
            </a:r>
            <a:r>
              <a:rPr lang="en-US" altLang="zh-CN" sz="9600" b="1" spc="300" dirty="0" err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ập</a:t>
            </a:r>
            <a:endParaRPr lang="zh-CN" altLang="en-US" sz="9600" b="1" spc="300" dirty="0">
              <a:solidFill>
                <a:srgbClr val="FF0000"/>
              </a:solidFill>
              <a:uFillTx/>
              <a:ea typeface="字体管家天蝎座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rcRect r="3242"/>
          <a:stretch>
            <a:fillRect/>
          </a:stretch>
        </p:blipFill>
        <p:spPr>
          <a:xfrm>
            <a:off x="9311640" y="463443"/>
            <a:ext cx="2880360" cy="180721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36675" y="1876723"/>
            <a:ext cx="563091" cy="563128"/>
            <a:chOff x="1067" y="2077"/>
            <a:chExt cx="1114" cy="1114"/>
          </a:xfrm>
        </p:grpSpPr>
        <p:sp>
          <p:nvSpPr>
            <p:cNvPr id="13" name="椭圆 12"/>
            <p:cNvSpPr/>
            <p:nvPr/>
          </p:nvSpPr>
          <p:spPr>
            <a:xfrm>
              <a:off x="1067" y="2077"/>
              <a:ext cx="1114" cy="111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 216"/>
            <p:cNvSpPr/>
            <p:nvPr/>
          </p:nvSpPr>
          <p:spPr>
            <a:xfrm>
              <a:off x="1312" y="2333"/>
              <a:ext cx="623" cy="601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05629" y="1899202"/>
            <a:ext cx="563091" cy="573845"/>
            <a:chOff x="9642" y="2211"/>
            <a:chExt cx="1114" cy="1114"/>
          </a:xfrm>
        </p:grpSpPr>
        <p:sp>
          <p:nvSpPr>
            <p:cNvPr id="28" name="椭圆 27"/>
            <p:cNvSpPr/>
            <p:nvPr/>
          </p:nvSpPr>
          <p:spPr>
            <a:xfrm>
              <a:off x="9642" y="2211"/>
              <a:ext cx="1114" cy="1114"/>
            </a:xfrm>
            <a:prstGeom prst="ellipse">
              <a:avLst/>
            </a:prstGeom>
            <a:solidFill>
              <a:srgbClr val="FFD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2" name=" 212"/>
            <p:cNvSpPr/>
            <p:nvPr/>
          </p:nvSpPr>
          <p:spPr>
            <a:xfrm>
              <a:off x="9876" y="2468"/>
              <a:ext cx="646" cy="601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1426" y="3888613"/>
            <a:ext cx="563091" cy="563128"/>
            <a:chOff x="1067" y="5843"/>
            <a:chExt cx="1114" cy="1114"/>
          </a:xfrm>
        </p:grpSpPr>
        <p:sp>
          <p:nvSpPr>
            <p:cNvPr id="31" name="椭圆 30"/>
            <p:cNvSpPr/>
            <p:nvPr/>
          </p:nvSpPr>
          <p:spPr>
            <a:xfrm>
              <a:off x="1067" y="5843"/>
              <a:ext cx="1114" cy="1114"/>
            </a:xfrm>
            <a:prstGeom prst="ellipse">
              <a:avLst/>
            </a:prstGeom>
            <a:solidFill>
              <a:srgbClr val="FFD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0" name=" 2050"/>
            <p:cNvSpPr/>
            <p:nvPr/>
          </p:nvSpPr>
          <p:spPr bwMode="auto">
            <a:xfrm>
              <a:off x="1312" y="6055"/>
              <a:ext cx="713" cy="691"/>
            </a:xfrm>
            <a:custGeom>
              <a:avLst/>
              <a:gdLst>
                <a:gd name="T0" fmla="*/ 704528 w 4844"/>
                <a:gd name="T1" fmla="*/ 1336636 h 6318"/>
                <a:gd name="T2" fmla="*/ 797459 w 4844"/>
                <a:gd name="T3" fmla="*/ 1364677 h 6318"/>
                <a:gd name="T4" fmla="*/ 920563 w 4844"/>
                <a:gd name="T5" fmla="*/ 1365280 h 6318"/>
                <a:gd name="T6" fmla="*/ 1065693 w 4844"/>
                <a:gd name="T7" fmla="*/ 1313720 h 6318"/>
                <a:gd name="T8" fmla="*/ 1188495 w 4844"/>
                <a:gd name="T9" fmla="*/ 1220551 h 6318"/>
                <a:gd name="T10" fmla="*/ 1269961 w 4844"/>
                <a:gd name="T11" fmla="*/ 1130396 h 6318"/>
                <a:gd name="T12" fmla="*/ 1352332 w 4844"/>
                <a:gd name="T13" fmla="*/ 1012502 h 6318"/>
                <a:gd name="T14" fmla="*/ 1443452 w 4844"/>
                <a:gd name="T15" fmla="*/ 845461 h 6318"/>
                <a:gd name="T16" fmla="*/ 1334530 w 4844"/>
                <a:gd name="T17" fmla="*/ 792996 h 6318"/>
                <a:gd name="T18" fmla="*/ 1167676 w 4844"/>
                <a:gd name="T19" fmla="*/ 794805 h 6318"/>
                <a:gd name="T20" fmla="*/ 996598 w 4844"/>
                <a:gd name="T21" fmla="*/ 825259 h 6318"/>
                <a:gd name="T22" fmla="*/ 842416 w 4844"/>
                <a:gd name="T23" fmla="*/ 893704 h 6318"/>
                <a:gd name="T24" fmla="*/ 771813 w 4844"/>
                <a:gd name="T25" fmla="*/ 950389 h 6318"/>
                <a:gd name="T26" fmla="*/ 712674 w 4844"/>
                <a:gd name="T27" fmla="*/ 1023357 h 6318"/>
                <a:gd name="T28" fmla="*/ 668924 w 4844"/>
                <a:gd name="T29" fmla="*/ 1115019 h 6318"/>
                <a:gd name="T30" fmla="*/ 643579 w 4844"/>
                <a:gd name="T31" fmla="*/ 1226883 h 6318"/>
                <a:gd name="T32" fmla="*/ 691554 w 4844"/>
                <a:gd name="T33" fmla="*/ 1710821 h 6318"/>
                <a:gd name="T34" fmla="*/ 604053 w 4844"/>
                <a:gd name="T35" fmla="*/ 1548906 h 6318"/>
                <a:gd name="T36" fmla="*/ 570562 w 4844"/>
                <a:gd name="T37" fmla="*/ 1438549 h 6318"/>
                <a:gd name="T38" fmla="*/ 554571 w 4844"/>
                <a:gd name="T39" fmla="*/ 1314926 h 6318"/>
                <a:gd name="T40" fmla="*/ 561812 w 4844"/>
                <a:gd name="T41" fmla="*/ 1177132 h 6318"/>
                <a:gd name="T42" fmla="*/ 596510 w 4844"/>
                <a:gd name="T43" fmla="*/ 1026372 h 6318"/>
                <a:gd name="T44" fmla="*/ 664097 w 4844"/>
                <a:gd name="T45" fmla="*/ 861743 h 6318"/>
                <a:gd name="T46" fmla="*/ 766683 w 4844"/>
                <a:gd name="T47" fmla="*/ 629271 h 6318"/>
                <a:gd name="T48" fmla="*/ 814054 w 4844"/>
                <a:gd name="T49" fmla="*/ 410368 h 6318"/>
                <a:gd name="T50" fmla="*/ 800778 w 4844"/>
                <a:gd name="T51" fmla="*/ 247246 h 6318"/>
                <a:gd name="T52" fmla="*/ 748278 w 4844"/>
                <a:gd name="T53" fmla="*/ 132367 h 6318"/>
                <a:gd name="T54" fmla="*/ 678580 w 4844"/>
                <a:gd name="T55" fmla="*/ 57892 h 6318"/>
                <a:gd name="T56" fmla="*/ 591984 w 4844"/>
                <a:gd name="T57" fmla="*/ 6935 h 6318"/>
                <a:gd name="T58" fmla="*/ 606769 w 4844"/>
                <a:gd name="T59" fmla="*/ 19900 h 6318"/>
                <a:gd name="T60" fmla="*/ 679183 w 4844"/>
                <a:gd name="T61" fmla="*/ 88044 h 6318"/>
                <a:gd name="T62" fmla="*/ 730175 w 4844"/>
                <a:gd name="T63" fmla="*/ 175786 h 6318"/>
                <a:gd name="T64" fmla="*/ 756425 w 4844"/>
                <a:gd name="T65" fmla="*/ 299710 h 6318"/>
                <a:gd name="T66" fmla="*/ 738019 w 4844"/>
                <a:gd name="T67" fmla="*/ 464340 h 6318"/>
                <a:gd name="T68" fmla="*/ 656252 w 4844"/>
                <a:gd name="T69" fmla="*/ 673594 h 6318"/>
                <a:gd name="T70" fmla="*/ 602243 w 4844"/>
                <a:gd name="T71" fmla="*/ 735104 h 6318"/>
                <a:gd name="T72" fmla="*/ 604657 w 4844"/>
                <a:gd name="T73" fmla="*/ 637714 h 6318"/>
                <a:gd name="T74" fmla="*/ 587459 w 4844"/>
                <a:gd name="T75" fmla="*/ 550273 h 6318"/>
                <a:gd name="T76" fmla="*/ 548536 w 4844"/>
                <a:gd name="T77" fmla="*/ 464642 h 6318"/>
                <a:gd name="T78" fmla="*/ 442027 w 4844"/>
                <a:gd name="T79" fmla="*/ 338305 h 6318"/>
                <a:gd name="T80" fmla="*/ 308665 w 4844"/>
                <a:gd name="T81" fmla="*/ 244231 h 6318"/>
                <a:gd name="T82" fmla="*/ 160518 w 4844"/>
                <a:gd name="T83" fmla="*/ 174278 h 6318"/>
                <a:gd name="T84" fmla="*/ 0 w 4844"/>
                <a:gd name="T85" fmla="*/ 123925 h 6318"/>
                <a:gd name="T86" fmla="*/ 25647 w 4844"/>
                <a:gd name="T87" fmla="*/ 404639 h 6318"/>
                <a:gd name="T88" fmla="*/ 84181 w 4844"/>
                <a:gd name="T89" fmla="*/ 609672 h 6318"/>
                <a:gd name="T90" fmla="*/ 165647 w 4844"/>
                <a:gd name="T91" fmla="*/ 749577 h 6318"/>
                <a:gd name="T92" fmla="*/ 259484 w 4844"/>
                <a:gd name="T93" fmla="*/ 837018 h 6318"/>
                <a:gd name="T94" fmla="*/ 355130 w 4844"/>
                <a:gd name="T95" fmla="*/ 883452 h 6318"/>
                <a:gd name="T96" fmla="*/ 442631 w 4844"/>
                <a:gd name="T97" fmla="*/ 900337 h 6318"/>
                <a:gd name="T98" fmla="*/ 486984 w 4844"/>
                <a:gd name="T99" fmla="*/ 950691 h 6318"/>
                <a:gd name="T100" fmla="*/ 416682 w 4844"/>
                <a:gd name="T101" fmla="*/ 1097229 h 6318"/>
                <a:gd name="T102" fmla="*/ 376251 w 4844"/>
                <a:gd name="T103" fmla="*/ 1234119 h 6318"/>
                <a:gd name="T104" fmla="*/ 360863 w 4844"/>
                <a:gd name="T105" fmla="*/ 1359853 h 6318"/>
                <a:gd name="T106" fmla="*/ 366294 w 4844"/>
                <a:gd name="T107" fmla="*/ 1474430 h 6318"/>
                <a:gd name="T108" fmla="*/ 400993 w 4844"/>
                <a:gd name="T109" fmla="*/ 1619763 h 6318"/>
                <a:gd name="T110" fmla="*/ 421510 w 4844"/>
                <a:gd name="T111" fmla="*/ 1735848 h 6318"/>
                <a:gd name="T112" fmla="*/ 300216 w 4844"/>
                <a:gd name="T113" fmla="*/ 1770522 h 6318"/>
                <a:gd name="T114" fmla="*/ 209699 w 4844"/>
                <a:gd name="T115" fmla="*/ 1820273 h 6318"/>
                <a:gd name="T116" fmla="*/ 158104 w 4844"/>
                <a:gd name="T117" fmla="*/ 1882386 h 6318"/>
                <a:gd name="T118" fmla="*/ 1013193 w 4844"/>
                <a:gd name="T119" fmla="*/ 1873642 h 6318"/>
                <a:gd name="T120" fmla="*/ 952848 w 4844"/>
                <a:gd name="T121" fmla="*/ 1811227 h 6318"/>
                <a:gd name="T122" fmla="*/ 852373 w 4844"/>
                <a:gd name="T123" fmla="*/ 1761778 h 6318"/>
                <a:gd name="T124" fmla="*/ 720218 w 4844"/>
                <a:gd name="T125" fmla="*/ 1730119 h 63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44" h="6318">
                  <a:moveTo>
                    <a:pt x="2116" y="4309"/>
                  </a:moveTo>
                  <a:lnTo>
                    <a:pt x="2116" y="4309"/>
                  </a:lnTo>
                  <a:lnTo>
                    <a:pt x="2133" y="4322"/>
                  </a:lnTo>
                  <a:lnTo>
                    <a:pt x="2153" y="4335"/>
                  </a:lnTo>
                  <a:lnTo>
                    <a:pt x="2181" y="4353"/>
                  </a:lnTo>
                  <a:lnTo>
                    <a:pt x="2217" y="4374"/>
                  </a:lnTo>
                  <a:lnTo>
                    <a:pt x="2259" y="4396"/>
                  </a:lnTo>
                  <a:lnTo>
                    <a:pt x="2308" y="4421"/>
                  </a:lnTo>
                  <a:lnTo>
                    <a:pt x="2335" y="4433"/>
                  </a:lnTo>
                  <a:lnTo>
                    <a:pt x="2364" y="4444"/>
                  </a:lnTo>
                  <a:lnTo>
                    <a:pt x="2393" y="4456"/>
                  </a:lnTo>
                  <a:lnTo>
                    <a:pt x="2425" y="4468"/>
                  </a:lnTo>
                  <a:lnTo>
                    <a:pt x="2458" y="4480"/>
                  </a:lnTo>
                  <a:lnTo>
                    <a:pt x="2492" y="4490"/>
                  </a:lnTo>
                  <a:lnTo>
                    <a:pt x="2528" y="4500"/>
                  </a:lnTo>
                  <a:lnTo>
                    <a:pt x="2565" y="4509"/>
                  </a:lnTo>
                  <a:lnTo>
                    <a:pt x="2604" y="4518"/>
                  </a:lnTo>
                  <a:lnTo>
                    <a:pt x="2643" y="4526"/>
                  </a:lnTo>
                  <a:lnTo>
                    <a:pt x="2684" y="4531"/>
                  </a:lnTo>
                  <a:lnTo>
                    <a:pt x="2726" y="4537"/>
                  </a:lnTo>
                  <a:lnTo>
                    <a:pt x="2770" y="4540"/>
                  </a:lnTo>
                  <a:lnTo>
                    <a:pt x="2813" y="4542"/>
                  </a:lnTo>
                  <a:lnTo>
                    <a:pt x="2859" y="4543"/>
                  </a:lnTo>
                  <a:lnTo>
                    <a:pt x="2906" y="4542"/>
                  </a:lnTo>
                  <a:lnTo>
                    <a:pt x="2954" y="4540"/>
                  </a:lnTo>
                  <a:lnTo>
                    <a:pt x="3002" y="4535"/>
                  </a:lnTo>
                  <a:lnTo>
                    <a:pt x="3051" y="4528"/>
                  </a:lnTo>
                  <a:lnTo>
                    <a:pt x="3101" y="4519"/>
                  </a:lnTo>
                  <a:lnTo>
                    <a:pt x="3152" y="4508"/>
                  </a:lnTo>
                  <a:lnTo>
                    <a:pt x="3205" y="4494"/>
                  </a:lnTo>
                  <a:lnTo>
                    <a:pt x="3257" y="4479"/>
                  </a:lnTo>
                  <a:lnTo>
                    <a:pt x="3311" y="4460"/>
                  </a:lnTo>
                  <a:lnTo>
                    <a:pt x="3366" y="4439"/>
                  </a:lnTo>
                  <a:lnTo>
                    <a:pt x="3420" y="4414"/>
                  </a:lnTo>
                  <a:lnTo>
                    <a:pt x="3476" y="4387"/>
                  </a:lnTo>
                  <a:lnTo>
                    <a:pt x="3532" y="4357"/>
                  </a:lnTo>
                  <a:lnTo>
                    <a:pt x="3589" y="4324"/>
                  </a:lnTo>
                  <a:lnTo>
                    <a:pt x="3646" y="4287"/>
                  </a:lnTo>
                  <a:lnTo>
                    <a:pt x="3704" y="4247"/>
                  </a:lnTo>
                  <a:lnTo>
                    <a:pt x="3762" y="4202"/>
                  </a:lnTo>
                  <a:lnTo>
                    <a:pt x="3821" y="4155"/>
                  </a:lnTo>
                  <a:lnTo>
                    <a:pt x="3850" y="4130"/>
                  </a:lnTo>
                  <a:lnTo>
                    <a:pt x="3880" y="4104"/>
                  </a:lnTo>
                  <a:lnTo>
                    <a:pt x="3909" y="4077"/>
                  </a:lnTo>
                  <a:lnTo>
                    <a:pt x="3939" y="4048"/>
                  </a:lnTo>
                  <a:lnTo>
                    <a:pt x="3969" y="4019"/>
                  </a:lnTo>
                  <a:lnTo>
                    <a:pt x="3998" y="3989"/>
                  </a:lnTo>
                  <a:lnTo>
                    <a:pt x="4028" y="3959"/>
                  </a:lnTo>
                  <a:lnTo>
                    <a:pt x="4058" y="3927"/>
                  </a:lnTo>
                  <a:lnTo>
                    <a:pt x="4088" y="3893"/>
                  </a:lnTo>
                  <a:lnTo>
                    <a:pt x="4118" y="3859"/>
                  </a:lnTo>
                  <a:lnTo>
                    <a:pt x="4149" y="3824"/>
                  </a:lnTo>
                  <a:lnTo>
                    <a:pt x="4179" y="3787"/>
                  </a:lnTo>
                  <a:lnTo>
                    <a:pt x="4209" y="3749"/>
                  </a:lnTo>
                  <a:lnTo>
                    <a:pt x="4239" y="3710"/>
                  </a:lnTo>
                  <a:lnTo>
                    <a:pt x="4269" y="3671"/>
                  </a:lnTo>
                  <a:lnTo>
                    <a:pt x="4300" y="3630"/>
                  </a:lnTo>
                  <a:lnTo>
                    <a:pt x="4330" y="3588"/>
                  </a:lnTo>
                  <a:lnTo>
                    <a:pt x="4361" y="3544"/>
                  </a:lnTo>
                  <a:lnTo>
                    <a:pt x="4391" y="3500"/>
                  </a:lnTo>
                  <a:lnTo>
                    <a:pt x="4421" y="3454"/>
                  </a:lnTo>
                  <a:lnTo>
                    <a:pt x="4451" y="3407"/>
                  </a:lnTo>
                  <a:lnTo>
                    <a:pt x="4482" y="3358"/>
                  </a:lnTo>
                  <a:lnTo>
                    <a:pt x="4512" y="3309"/>
                  </a:lnTo>
                  <a:lnTo>
                    <a:pt x="4542" y="3257"/>
                  </a:lnTo>
                  <a:lnTo>
                    <a:pt x="4572" y="3206"/>
                  </a:lnTo>
                  <a:lnTo>
                    <a:pt x="4603" y="3153"/>
                  </a:lnTo>
                  <a:lnTo>
                    <a:pt x="4633" y="3097"/>
                  </a:lnTo>
                  <a:lnTo>
                    <a:pt x="4664" y="3041"/>
                  </a:lnTo>
                  <a:lnTo>
                    <a:pt x="4694" y="2984"/>
                  </a:lnTo>
                  <a:lnTo>
                    <a:pt x="4724" y="2925"/>
                  </a:lnTo>
                  <a:lnTo>
                    <a:pt x="4784" y="2804"/>
                  </a:lnTo>
                  <a:lnTo>
                    <a:pt x="4844" y="2675"/>
                  </a:lnTo>
                  <a:lnTo>
                    <a:pt x="4813" y="2671"/>
                  </a:lnTo>
                  <a:lnTo>
                    <a:pt x="4778" y="2665"/>
                  </a:lnTo>
                  <a:lnTo>
                    <a:pt x="4728" y="2659"/>
                  </a:lnTo>
                  <a:lnTo>
                    <a:pt x="4667" y="2651"/>
                  </a:lnTo>
                  <a:lnTo>
                    <a:pt x="4595" y="2643"/>
                  </a:lnTo>
                  <a:lnTo>
                    <a:pt x="4513" y="2636"/>
                  </a:lnTo>
                  <a:lnTo>
                    <a:pt x="4423" y="2630"/>
                  </a:lnTo>
                  <a:lnTo>
                    <a:pt x="4324" y="2625"/>
                  </a:lnTo>
                  <a:lnTo>
                    <a:pt x="4272" y="2624"/>
                  </a:lnTo>
                  <a:lnTo>
                    <a:pt x="4219" y="2624"/>
                  </a:lnTo>
                  <a:lnTo>
                    <a:pt x="4163" y="2624"/>
                  </a:lnTo>
                  <a:lnTo>
                    <a:pt x="4107" y="2624"/>
                  </a:lnTo>
                  <a:lnTo>
                    <a:pt x="4049" y="2626"/>
                  </a:lnTo>
                  <a:lnTo>
                    <a:pt x="3990" y="2628"/>
                  </a:lnTo>
                  <a:lnTo>
                    <a:pt x="3930" y="2632"/>
                  </a:lnTo>
                  <a:lnTo>
                    <a:pt x="3870" y="2636"/>
                  </a:lnTo>
                  <a:lnTo>
                    <a:pt x="3808" y="2642"/>
                  </a:lnTo>
                  <a:lnTo>
                    <a:pt x="3746" y="2648"/>
                  </a:lnTo>
                  <a:lnTo>
                    <a:pt x="3683" y="2657"/>
                  </a:lnTo>
                  <a:lnTo>
                    <a:pt x="3620" y="2666"/>
                  </a:lnTo>
                  <a:lnTo>
                    <a:pt x="3557" y="2677"/>
                  </a:lnTo>
                  <a:lnTo>
                    <a:pt x="3494" y="2690"/>
                  </a:lnTo>
                  <a:lnTo>
                    <a:pt x="3430" y="2704"/>
                  </a:lnTo>
                  <a:lnTo>
                    <a:pt x="3367" y="2720"/>
                  </a:lnTo>
                  <a:lnTo>
                    <a:pt x="3303" y="2737"/>
                  </a:lnTo>
                  <a:lnTo>
                    <a:pt x="3241" y="2756"/>
                  </a:lnTo>
                  <a:lnTo>
                    <a:pt x="3178" y="2777"/>
                  </a:lnTo>
                  <a:lnTo>
                    <a:pt x="3117" y="2800"/>
                  </a:lnTo>
                  <a:lnTo>
                    <a:pt x="3055" y="2825"/>
                  </a:lnTo>
                  <a:lnTo>
                    <a:pt x="2995" y="2851"/>
                  </a:lnTo>
                  <a:lnTo>
                    <a:pt x="2936" y="2880"/>
                  </a:lnTo>
                  <a:lnTo>
                    <a:pt x="2877" y="2913"/>
                  </a:lnTo>
                  <a:lnTo>
                    <a:pt x="2820" y="2946"/>
                  </a:lnTo>
                  <a:lnTo>
                    <a:pt x="2792" y="2964"/>
                  </a:lnTo>
                  <a:lnTo>
                    <a:pt x="2764" y="2982"/>
                  </a:lnTo>
                  <a:lnTo>
                    <a:pt x="2738" y="3001"/>
                  </a:lnTo>
                  <a:lnTo>
                    <a:pt x="2711" y="3020"/>
                  </a:lnTo>
                  <a:lnTo>
                    <a:pt x="2684" y="3041"/>
                  </a:lnTo>
                  <a:lnTo>
                    <a:pt x="2658" y="3061"/>
                  </a:lnTo>
                  <a:lnTo>
                    <a:pt x="2632" y="3082"/>
                  </a:lnTo>
                  <a:lnTo>
                    <a:pt x="2607" y="3105"/>
                  </a:lnTo>
                  <a:lnTo>
                    <a:pt x="2582" y="3128"/>
                  </a:lnTo>
                  <a:lnTo>
                    <a:pt x="2558" y="3152"/>
                  </a:lnTo>
                  <a:lnTo>
                    <a:pt x="2533" y="3175"/>
                  </a:lnTo>
                  <a:lnTo>
                    <a:pt x="2510" y="3199"/>
                  </a:lnTo>
                  <a:lnTo>
                    <a:pt x="2488" y="3225"/>
                  </a:lnTo>
                  <a:lnTo>
                    <a:pt x="2465" y="3252"/>
                  </a:lnTo>
                  <a:lnTo>
                    <a:pt x="2443" y="3279"/>
                  </a:lnTo>
                  <a:lnTo>
                    <a:pt x="2422" y="3307"/>
                  </a:lnTo>
                  <a:lnTo>
                    <a:pt x="2402" y="3334"/>
                  </a:lnTo>
                  <a:lnTo>
                    <a:pt x="2382" y="3363"/>
                  </a:lnTo>
                  <a:lnTo>
                    <a:pt x="2362" y="3394"/>
                  </a:lnTo>
                  <a:lnTo>
                    <a:pt x="2343" y="3424"/>
                  </a:lnTo>
                  <a:lnTo>
                    <a:pt x="2325" y="3456"/>
                  </a:lnTo>
                  <a:lnTo>
                    <a:pt x="2307" y="3487"/>
                  </a:lnTo>
                  <a:lnTo>
                    <a:pt x="2290" y="3521"/>
                  </a:lnTo>
                  <a:lnTo>
                    <a:pt x="2275" y="3554"/>
                  </a:lnTo>
                  <a:lnTo>
                    <a:pt x="2259" y="3589"/>
                  </a:lnTo>
                  <a:lnTo>
                    <a:pt x="2243" y="3624"/>
                  </a:lnTo>
                  <a:lnTo>
                    <a:pt x="2230" y="3660"/>
                  </a:lnTo>
                  <a:lnTo>
                    <a:pt x="2217" y="3698"/>
                  </a:lnTo>
                  <a:lnTo>
                    <a:pt x="2204" y="3736"/>
                  </a:lnTo>
                  <a:lnTo>
                    <a:pt x="2192" y="3774"/>
                  </a:lnTo>
                  <a:lnTo>
                    <a:pt x="2181" y="3814"/>
                  </a:lnTo>
                  <a:lnTo>
                    <a:pt x="2171" y="3854"/>
                  </a:lnTo>
                  <a:lnTo>
                    <a:pt x="2162" y="3895"/>
                  </a:lnTo>
                  <a:lnTo>
                    <a:pt x="2153" y="3938"/>
                  </a:lnTo>
                  <a:lnTo>
                    <a:pt x="2145" y="3981"/>
                  </a:lnTo>
                  <a:lnTo>
                    <a:pt x="2139" y="4025"/>
                  </a:lnTo>
                  <a:lnTo>
                    <a:pt x="2133" y="4069"/>
                  </a:lnTo>
                  <a:lnTo>
                    <a:pt x="2127" y="4116"/>
                  </a:lnTo>
                  <a:lnTo>
                    <a:pt x="2123" y="4163"/>
                  </a:lnTo>
                  <a:lnTo>
                    <a:pt x="2121" y="4210"/>
                  </a:lnTo>
                  <a:lnTo>
                    <a:pt x="2117" y="4259"/>
                  </a:lnTo>
                  <a:lnTo>
                    <a:pt x="2116" y="4309"/>
                  </a:lnTo>
                  <a:close/>
                  <a:moveTo>
                    <a:pt x="2334" y="5731"/>
                  </a:moveTo>
                  <a:lnTo>
                    <a:pt x="2334" y="5731"/>
                  </a:lnTo>
                  <a:lnTo>
                    <a:pt x="2292" y="5674"/>
                  </a:lnTo>
                  <a:lnTo>
                    <a:pt x="2252" y="5615"/>
                  </a:lnTo>
                  <a:lnTo>
                    <a:pt x="2213" y="5554"/>
                  </a:lnTo>
                  <a:lnTo>
                    <a:pt x="2174" y="5489"/>
                  </a:lnTo>
                  <a:lnTo>
                    <a:pt x="2136" y="5424"/>
                  </a:lnTo>
                  <a:lnTo>
                    <a:pt x="2101" y="5355"/>
                  </a:lnTo>
                  <a:lnTo>
                    <a:pt x="2066" y="5285"/>
                  </a:lnTo>
                  <a:lnTo>
                    <a:pt x="2034" y="5212"/>
                  </a:lnTo>
                  <a:lnTo>
                    <a:pt x="2017" y="5175"/>
                  </a:lnTo>
                  <a:lnTo>
                    <a:pt x="2002" y="5137"/>
                  </a:lnTo>
                  <a:lnTo>
                    <a:pt x="1988" y="5099"/>
                  </a:lnTo>
                  <a:lnTo>
                    <a:pt x="1973" y="5060"/>
                  </a:lnTo>
                  <a:lnTo>
                    <a:pt x="1960" y="5020"/>
                  </a:lnTo>
                  <a:lnTo>
                    <a:pt x="1947" y="4980"/>
                  </a:lnTo>
                  <a:lnTo>
                    <a:pt x="1934" y="4939"/>
                  </a:lnTo>
                  <a:lnTo>
                    <a:pt x="1922" y="4898"/>
                  </a:lnTo>
                  <a:lnTo>
                    <a:pt x="1911" y="4857"/>
                  </a:lnTo>
                  <a:lnTo>
                    <a:pt x="1901" y="4815"/>
                  </a:lnTo>
                  <a:lnTo>
                    <a:pt x="1891" y="4771"/>
                  </a:lnTo>
                  <a:lnTo>
                    <a:pt x="1882" y="4728"/>
                  </a:lnTo>
                  <a:lnTo>
                    <a:pt x="1874" y="4684"/>
                  </a:lnTo>
                  <a:lnTo>
                    <a:pt x="1866" y="4639"/>
                  </a:lnTo>
                  <a:lnTo>
                    <a:pt x="1860" y="4594"/>
                  </a:lnTo>
                  <a:lnTo>
                    <a:pt x="1854" y="4548"/>
                  </a:lnTo>
                  <a:lnTo>
                    <a:pt x="1848" y="4502"/>
                  </a:lnTo>
                  <a:lnTo>
                    <a:pt x="1844" y="4455"/>
                  </a:lnTo>
                  <a:lnTo>
                    <a:pt x="1841" y="4409"/>
                  </a:lnTo>
                  <a:lnTo>
                    <a:pt x="1838" y="4361"/>
                  </a:lnTo>
                  <a:lnTo>
                    <a:pt x="1837" y="4311"/>
                  </a:lnTo>
                  <a:lnTo>
                    <a:pt x="1836" y="4262"/>
                  </a:lnTo>
                  <a:lnTo>
                    <a:pt x="1837" y="4213"/>
                  </a:lnTo>
                  <a:lnTo>
                    <a:pt x="1838" y="4163"/>
                  </a:lnTo>
                  <a:lnTo>
                    <a:pt x="1841" y="4112"/>
                  </a:lnTo>
                  <a:lnTo>
                    <a:pt x="1844" y="4061"/>
                  </a:lnTo>
                  <a:lnTo>
                    <a:pt x="1850" y="4009"/>
                  </a:lnTo>
                  <a:lnTo>
                    <a:pt x="1855" y="3957"/>
                  </a:lnTo>
                  <a:lnTo>
                    <a:pt x="1862" y="3904"/>
                  </a:lnTo>
                  <a:lnTo>
                    <a:pt x="1870" y="3851"/>
                  </a:lnTo>
                  <a:lnTo>
                    <a:pt x="1879" y="3796"/>
                  </a:lnTo>
                  <a:lnTo>
                    <a:pt x="1889" y="3742"/>
                  </a:lnTo>
                  <a:lnTo>
                    <a:pt x="1901" y="3687"/>
                  </a:lnTo>
                  <a:lnTo>
                    <a:pt x="1913" y="3631"/>
                  </a:lnTo>
                  <a:lnTo>
                    <a:pt x="1927" y="3575"/>
                  </a:lnTo>
                  <a:lnTo>
                    <a:pt x="1942" y="3518"/>
                  </a:lnTo>
                  <a:lnTo>
                    <a:pt x="1959" y="3460"/>
                  </a:lnTo>
                  <a:lnTo>
                    <a:pt x="1977" y="3404"/>
                  </a:lnTo>
                  <a:lnTo>
                    <a:pt x="1996" y="3344"/>
                  </a:lnTo>
                  <a:lnTo>
                    <a:pt x="2017" y="3285"/>
                  </a:lnTo>
                  <a:lnTo>
                    <a:pt x="2038" y="3226"/>
                  </a:lnTo>
                  <a:lnTo>
                    <a:pt x="2062" y="3166"/>
                  </a:lnTo>
                  <a:lnTo>
                    <a:pt x="2086" y="3106"/>
                  </a:lnTo>
                  <a:lnTo>
                    <a:pt x="2113" y="3044"/>
                  </a:lnTo>
                  <a:lnTo>
                    <a:pt x="2141" y="2983"/>
                  </a:lnTo>
                  <a:lnTo>
                    <a:pt x="2170" y="2921"/>
                  </a:lnTo>
                  <a:lnTo>
                    <a:pt x="2201" y="2858"/>
                  </a:lnTo>
                  <a:lnTo>
                    <a:pt x="2232" y="2795"/>
                  </a:lnTo>
                  <a:lnTo>
                    <a:pt x="2288" y="2685"/>
                  </a:lnTo>
                  <a:lnTo>
                    <a:pt x="2340" y="2579"/>
                  </a:lnTo>
                  <a:lnTo>
                    <a:pt x="2387" y="2476"/>
                  </a:lnTo>
                  <a:lnTo>
                    <a:pt x="2432" y="2374"/>
                  </a:lnTo>
                  <a:lnTo>
                    <a:pt x="2472" y="2276"/>
                  </a:lnTo>
                  <a:lnTo>
                    <a:pt x="2508" y="2180"/>
                  </a:lnTo>
                  <a:lnTo>
                    <a:pt x="2541" y="2087"/>
                  </a:lnTo>
                  <a:lnTo>
                    <a:pt x="2571" y="1996"/>
                  </a:lnTo>
                  <a:lnTo>
                    <a:pt x="2597" y="1909"/>
                  </a:lnTo>
                  <a:lnTo>
                    <a:pt x="2620" y="1823"/>
                  </a:lnTo>
                  <a:lnTo>
                    <a:pt x="2640" y="1741"/>
                  </a:lnTo>
                  <a:lnTo>
                    <a:pt x="2658" y="1660"/>
                  </a:lnTo>
                  <a:lnTo>
                    <a:pt x="2672" y="1582"/>
                  </a:lnTo>
                  <a:lnTo>
                    <a:pt x="2684" y="1506"/>
                  </a:lnTo>
                  <a:lnTo>
                    <a:pt x="2693" y="1433"/>
                  </a:lnTo>
                  <a:lnTo>
                    <a:pt x="2698" y="1361"/>
                  </a:lnTo>
                  <a:lnTo>
                    <a:pt x="2702" y="1293"/>
                  </a:lnTo>
                  <a:lnTo>
                    <a:pt x="2704" y="1226"/>
                  </a:lnTo>
                  <a:lnTo>
                    <a:pt x="2703" y="1162"/>
                  </a:lnTo>
                  <a:lnTo>
                    <a:pt x="2700" y="1100"/>
                  </a:lnTo>
                  <a:lnTo>
                    <a:pt x="2694" y="1040"/>
                  </a:lnTo>
                  <a:lnTo>
                    <a:pt x="2686" y="982"/>
                  </a:lnTo>
                  <a:lnTo>
                    <a:pt x="2677" y="926"/>
                  </a:lnTo>
                  <a:lnTo>
                    <a:pt x="2666" y="873"/>
                  </a:lnTo>
                  <a:lnTo>
                    <a:pt x="2654" y="820"/>
                  </a:lnTo>
                  <a:lnTo>
                    <a:pt x="2639" y="771"/>
                  </a:lnTo>
                  <a:lnTo>
                    <a:pt x="2624" y="723"/>
                  </a:lnTo>
                  <a:lnTo>
                    <a:pt x="2607" y="677"/>
                  </a:lnTo>
                  <a:lnTo>
                    <a:pt x="2588" y="633"/>
                  </a:lnTo>
                  <a:lnTo>
                    <a:pt x="2568" y="591"/>
                  </a:lnTo>
                  <a:lnTo>
                    <a:pt x="2548" y="551"/>
                  </a:lnTo>
                  <a:lnTo>
                    <a:pt x="2526" y="511"/>
                  </a:lnTo>
                  <a:lnTo>
                    <a:pt x="2503" y="475"/>
                  </a:lnTo>
                  <a:lnTo>
                    <a:pt x="2480" y="439"/>
                  </a:lnTo>
                  <a:lnTo>
                    <a:pt x="2455" y="406"/>
                  </a:lnTo>
                  <a:lnTo>
                    <a:pt x="2431" y="373"/>
                  </a:lnTo>
                  <a:lnTo>
                    <a:pt x="2405" y="343"/>
                  </a:lnTo>
                  <a:lnTo>
                    <a:pt x="2379" y="314"/>
                  </a:lnTo>
                  <a:lnTo>
                    <a:pt x="2354" y="287"/>
                  </a:lnTo>
                  <a:lnTo>
                    <a:pt x="2327" y="262"/>
                  </a:lnTo>
                  <a:lnTo>
                    <a:pt x="2301" y="237"/>
                  </a:lnTo>
                  <a:lnTo>
                    <a:pt x="2275" y="214"/>
                  </a:lnTo>
                  <a:lnTo>
                    <a:pt x="2249" y="192"/>
                  </a:lnTo>
                  <a:lnTo>
                    <a:pt x="2223" y="172"/>
                  </a:lnTo>
                  <a:lnTo>
                    <a:pt x="2197" y="153"/>
                  </a:lnTo>
                  <a:lnTo>
                    <a:pt x="2172" y="136"/>
                  </a:lnTo>
                  <a:lnTo>
                    <a:pt x="2147" y="119"/>
                  </a:lnTo>
                  <a:lnTo>
                    <a:pt x="2123" y="104"/>
                  </a:lnTo>
                  <a:lnTo>
                    <a:pt x="2076" y="78"/>
                  </a:lnTo>
                  <a:lnTo>
                    <a:pt x="2034" y="55"/>
                  </a:lnTo>
                  <a:lnTo>
                    <a:pt x="1996" y="36"/>
                  </a:lnTo>
                  <a:lnTo>
                    <a:pt x="1962" y="23"/>
                  </a:lnTo>
                  <a:lnTo>
                    <a:pt x="1935" y="12"/>
                  </a:lnTo>
                  <a:lnTo>
                    <a:pt x="1915" y="5"/>
                  </a:lnTo>
                  <a:lnTo>
                    <a:pt x="1898" y="0"/>
                  </a:lnTo>
                  <a:lnTo>
                    <a:pt x="1912" y="6"/>
                  </a:lnTo>
                  <a:lnTo>
                    <a:pt x="1930" y="15"/>
                  </a:lnTo>
                  <a:lnTo>
                    <a:pt x="1952" y="29"/>
                  </a:lnTo>
                  <a:lnTo>
                    <a:pt x="1980" y="45"/>
                  </a:lnTo>
                  <a:lnTo>
                    <a:pt x="2011" y="66"/>
                  </a:lnTo>
                  <a:lnTo>
                    <a:pt x="2047" y="92"/>
                  </a:lnTo>
                  <a:lnTo>
                    <a:pt x="2085" y="123"/>
                  </a:lnTo>
                  <a:lnTo>
                    <a:pt x="2125" y="158"/>
                  </a:lnTo>
                  <a:lnTo>
                    <a:pt x="2146" y="177"/>
                  </a:lnTo>
                  <a:lnTo>
                    <a:pt x="2168" y="197"/>
                  </a:lnTo>
                  <a:lnTo>
                    <a:pt x="2188" y="219"/>
                  </a:lnTo>
                  <a:lnTo>
                    <a:pt x="2209" y="242"/>
                  </a:lnTo>
                  <a:lnTo>
                    <a:pt x="2230" y="266"/>
                  </a:lnTo>
                  <a:lnTo>
                    <a:pt x="2251" y="292"/>
                  </a:lnTo>
                  <a:lnTo>
                    <a:pt x="2272" y="319"/>
                  </a:lnTo>
                  <a:lnTo>
                    <a:pt x="2292" y="346"/>
                  </a:lnTo>
                  <a:lnTo>
                    <a:pt x="2313" y="377"/>
                  </a:lnTo>
                  <a:lnTo>
                    <a:pt x="2331" y="407"/>
                  </a:lnTo>
                  <a:lnTo>
                    <a:pt x="2352" y="439"/>
                  </a:lnTo>
                  <a:lnTo>
                    <a:pt x="2369" y="474"/>
                  </a:lnTo>
                  <a:lnTo>
                    <a:pt x="2387" y="508"/>
                  </a:lnTo>
                  <a:lnTo>
                    <a:pt x="2404" y="545"/>
                  </a:lnTo>
                  <a:lnTo>
                    <a:pt x="2420" y="583"/>
                  </a:lnTo>
                  <a:lnTo>
                    <a:pt x="2435" y="622"/>
                  </a:lnTo>
                  <a:lnTo>
                    <a:pt x="2449" y="663"/>
                  </a:lnTo>
                  <a:lnTo>
                    <a:pt x="2461" y="706"/>
                  </a:lnTo>
                  <a:lnTo>
                    <a:pt x="2472" y="750"/>
                  </a:lnTo>
                  <a:lnTo>
                    <a:pt x="2482" y="796"/>
                  </a:lnTo>
                  <a:lnTo>
                    <a:pt x="2491" y="843"/>
                  </a:lnTo>
                  <a:lnTo>
                    <a:pt x="2498" y="892"/>
                  </a:lnTo>
                  <a:lnTo>
                    <a:pt x="2503" y="942"/>
                  </a:lnTo>
                  <a:lnTo>
                    <a:pt x="2507" y="994"/>
                  </a:lnTo>
                  <a:lnTo>
                    <a:pt x="2509" y="1048"/>
                  </a:lnTo>
                  <a:lnTo>
                    <a:pt x="2509" y="1104"/>
                  </a:lnTo>
                  <a:lnTo>
                    <a:pt x="2507" y="1161"/>
                  </a:lnTo>
                  <a:lnTo>
                    <a:pt x="2502" y="1220"/>
                  </a:lnTo>
                  <a:lnTo>
                    <a:pt x="2495" y="1280"/>
                  </a:lnTo>
                  <a:lnTo>
                    <a:pt x="2488" y="1342"/>
                  </a:lnTo>
                  <a:lnTo>
                    <a:pt x="2476" y="1406"/>
                  </a:lnTo>
                  <a:lnTo>
                    <a:pt x="2463" y="1472"/>
                  </a:lnTo>
                  <a:lnTo>
                    <a:pt x="2446" y="1540"/>
                  </a:lnTo>
                  <a:lnTo>
                    <a:pt x="2429" y="1609"/>
                  </a:lnTo>
                  <a:lnTo>
                    <a:pt x="2407" y="1680"/>
                  </a:lnTo>
                  <a:lnTo>
                    <a:pt x="2383" y="1754"/>
                  </a:lnTo>
                  <a:lnTo>
                    <a:pt x="2356" y="1829"/>
                  </a:lnTo>
                  <a:lnTo>
                    <a:pt x="2326" y="1906"/>
                  </a:lnTo>
                  <a:lnTo>
                    <a:pt x="2294" y="1985"/>
                  </a:lnTo>
                  <a:lnTo>
                    <a:pt x="2257" y="2066"/>
                  </a:lnTo>
                  <a:lnTo>
                    <a:pt x="2218" y="2149"/>
                  </a:lnTo>
                  <a:lnTo>
                    <a:pt x="2175" y="2234"/>
                  </a:lnTo>
                  <a:lnTo>
                    <a:pt x="2128" y="2321"/>
                  </a:lnTo>
                  <a:lnTo>
                    <a:pt x="2079" y="2409"/>
                  </a:lnTo>
                  <a:lnTo>
                    <a:pt x="2026" y="2500"/>
                  </a:lnTo>
                  <a:lnTo>
                    <a:pt x="1969" y="2593"/>
                  </a:lnTo>
                  <a:lnTo>
                    <a:pt x="1977" y="2554"/>
                  </a:lnTo>
                  <a:lnTo>
                    <a:pt x="1985" y="2515"/>
                  </a:lnTo>
                  <a:lnTo>
                    <a:pt x="1990" y="2476"/>
                  </a:lnTo>
                  <a:lnTo>
                    <a:pt x="1996" y="2438"/>
                  </a:lnTo>
                  <a:lnTo>
                    <a:pt x="2000" y="2401"/>
                  </a:lnTo>
                  <a:lnTo>
                    <a:pt x="2004" y="2363"/>
                  </a:lnTo>
                  <a:lnTo>
                    <a:pt x="2007" y="2327"/>
                  </a:lnTo>
                  <a:lnTo>
                    <a:pt x="2008" y="2290"/>
                  </a:lnTo>
                  <a:lnTo>
                    <a:pt x="2009" y="2255"/>
                  </a:lnTo>
                  <a:lnTo>
                    <a:pt x="2009" y="2219"/>
                  </a:lnTo>
                  <a:lnTo>
                    <a:pt x="2008" y="2185"/>
                  </a:lnTo>
                  <a:lnTo>
                    <a:pt x="2007" y="2150"/>
                  </a:lnTo>
                  <a:lnTo>
                    <a:pt x="2004" y="2115"/>
                  </a:lnTo>
                  <a:lnTo>
                    <a:pt x="2000" y="2082"/>
                  </a:lnTo>
                  <a:lnTo>
                    <a:pt x="1996" y="2048"/>
                  </a:lnTo>
                  <a:lnTo>
                    <a:pt x="1991" y="2015"/>
                  </a:lnTo>
                  <a:lnTo>
                    <a:pt x="1986" y="1983"/>
                  </a:lnTo>
                  <a:lnTo>
                    <a:pt x="1979" y="1950"/>
                  </a:lnTo>
                  <a:lnTo>
                    <a:pt x="1972" y="1919"/>
                  </a:lnTo>
                  <a:lnTo>
                    <a:pt x="1964" y="1888"/>
                  </a:lnTo>
                  <a:lnTo>
                    <a:pt x="1956" y="1857"/>
                  </a:lnTo>
                  <a:lnTo>
                    <a:pt x="1947" y="1825"/>
                  </a:lnTo>
                  <a:lnTo>
                    <a:pt x="1937" y="1795"/>
                  </a:lnTo>
                  <a:lnTo>
                    <a:pt x="1925" y="1766"/>
                  </a:lnTo>
                  <a:lnTo>
                    <a:pt x="1914" y="1736"/>
                  </a:lnTo>
                  <a:lnTo>
                    <a:pt x="1902" y="1707"/>
                  </a:lnTo>
                  <a:lnTo>
                    <a:pt x="1890" y="1679"/>
                  </a:lnTo>
                  <a:lnTo>
                    <a:pt x="1876" y="1650"/>
                  </a:lnTo>
                  <a:lnTo>
                    <a:pt x="1863" y="1622"/>
                  </a:lnTo>
                  <a:lnTo>
                    <a:pt x="1848" y="1596"/>
                  </a:lnTo>
                  <a:lnTo>
                    <a:pt x="1818" y="1541"/>
                  </a:lnTo>
                  <a:lnTo>
                    <a:pt x="1786" y="1489"/>
                  </a:lnTo>
                  <a:lnTo>
                    <a:pt x="1751" y="1438"/>
                  </a:lnTo>
                  <a:lnTo>
                    <a:pt x="1716" y="1388"/>
                  </a:lnTo>
                  <a:lnTo>
                    <a:pt x="1678" y="1340"/>
                  </a:lnTo>
                  <a:lnTo>
                    <a:pt x="1638" y="1293"/>
                  </a:lnTo>
                  <a:lnTo>
                    <a:pt x="1596" y="1249"/>
                  </a:lnTo>
                  <a:lnTo>
                    <a:pt x="1554" y="1205"/>
                  </a:lnTo>
                  <a:lnTo>
                    <a:pt x="1510" y="1163"/>
                  </a:lnTo>
                  <a:lnTo>
                    <a:pt x="1465" y="1122"/>
                  </a:lnTo>
                  <a:lnTo>
                    <a:pt x="1419" y="1081"/>
                  </a:lnTo>
                  <a:lnTo>
                    <a:pt x="1371" y="1044"/>
                  </a:lnTo>
                  <a:lnTo>
                    <a:pt x="1323" y="1006"/>
                  </a:lnTo>
                  <a:lnTo>
                    <a:pt x="1274" y="970"/>
                  </a:lnTo>
                  <a:lnTo>
                    <a:pt x="1225" y="935"/>
                  </a:lnTo>
                  <a:lnTo>
                    <a:pt x="1175" y="902"/>
                  </a:lnTo>
                  <a:lnTo>
                    <a:pt x="1125" y="871"/>
                  </a:lnTo>
                  <a:lnTo>
                    <a:pt x="1074" y="839"/>
                  </a:lnTo>
                  <a:lnTo>
                    <a:pt x="1023" y="810"/>
                  </a:lnTo>
                  <a:lnTo>
                    <a:pt x="973" y="781"/>
                  </a:lnTo>
                  <a:lnTo>
                    <a:pt x="922" y="755"/>
                  </a:lnTo>
                  <a:lnTo>
                    <a:pt x="871" y="729"/>
                  </a:lnTo>
                  <a:lnTo>
                    <a:pt x="821" y="703"/>
                  </a:lnTo>
                  <a:lnTo>
                    <a:pt x="771" y="680"/>
                  </a:lnTo>
                  <a:lnTo>
                    <a:pt x="722" y="658"/>
                  </a:lnTo>
                  <a:lnTo>
                    <a:pt x="673" y="635"/>
                  </a:lnTo>
                  <a:lnTo>
                    <a:pt x="625" y="615"/>
                  </a:lnTo>
                  <a:lnTo>
                    <a:pt x="532" y="578"/>
                  </a:lnTo>
                  <a:lnTo>
                    <a:pt x="444" y="545"/>
                  </a:lnTo>
                  <a:lnTo>
                    <a:pt x="360" y="515"/>
                  </a:lnTo>
                  <a:lnTo>
                    <a:pt x="283" y="489"/>
                  </a:lnTo>
                  <a:lnTo>
                    <a:pt x="214" y="468"/>
                  </a:lnTo>
                  <a:lnTo>
                    <a:pt x="153" y="450"/>
                  </a:lnTo>
                  <a:lnTo>
                    <a:pt x="101" y="436"/>
                  </a:lnTo>
                  <a:lnTo>
                    <a:pt x="27" y="417"/>
                  </a:lnTo>
                  <a:lnTo>
                    <a:pt x="0" y="411"/>
                  </a:lnTo>
                  <a:lnTo>
                    <a:pt x="3" y="528"/>
                  </a:lnTo>
                  <a:lnTo>
                    <a:pt x="8" y="642"/>
                  </a:lnTo>
                  <a:lnTo>
                    <a:pt x="15" y="752"/>
                  </a:lnTo>
                  <a:lnTo>
                    <a:pt x="22" y="858"/>
                  </a:lnTo>
                  <a:lnTo>
                    <a:pt x="32" y="962"/>
                  </a:lnTo>
                  <a:lnTo>
                    <a:pt x="44" y="1062"/>
                  </a:lnTo>
                  <a:lnTo>
                    <a:pt x="56" y="1158"/>
                  </a:lnTo>
                  <a:lnTo>
                    <a:pt x="69" y="1252"/>
                  </a:lnTo>
                  <a:lnTo>
                    <a:pt x="85" y="1342"/>
                  </a:lnTo>
                  <a:lnTo>
                    <a:pt x="102" y="1429"/>
                  </a:lnTo>
                  <a:lnTo>
                    <a:pt x="121" y="1514"/>
                  </a:lnTo>
                  <a:lnTo>
                    <a:pt x="140" y="1594"/>
                  </a:lnTo>
                  <a:lnTo>
                    <a:pt x="160" y="1673"/>
                  </a:lnTo>
                  <a:lnTo>
                    <a:pt x="182" y="1748"/>
                  </a:lnTo>
                  <a:lnTo>
                    <a:pt x="204" y="1821"/>
                  </a:lnTo>
                  <a:lnTo>
                    <a:pt x="229" y="1890"/>
                  </a:lnTo>
                  <a:lnTo>
                    <a:pt x="253" y="1957"/>
                  </a:lnTo>
                  <a:lnTo>
                    <a:pt x="279" y="2022"/>
                  </a:lnTo>
                  <a:lnTo>
                    <a:pt x="307" y="2083"/>
                  </a:lnTo>
                  <a:lnTo>
                    <a:pt x="334" y="2141"/>
                  </a:lnTo>
                  <a:lnTo>
                    <a:pt x="363" y="2198"/>
                  </a:lnTo>
                  <a:lnTo>
                    <a:pt x="392" y="2251"/>
                  </a:lnTo>
                  <a:lnTo>
                    <a:pt x="422" y="2303"/>
                  </a:lnTo>
                  <a:lnTo>
                    <a:pt x="453" y="2352"/>
                  </a:lnTo>
                  <a:lnTo>
                    <a:pt x="484" y="2399"/>
                  </a:lnTo>
                  <a:lnTo>
                    <a:pt x="517" y="2443"/>
                  </a:lnTo>
                  <a:lnTo>
                    <a:pt x="549" y="2486"/>
                  </a:lnTo>
                  <a:lnTo>
                    <a:pt x="582" y="2526"/>
                  </a:lnTo>
                  <a:lnTo>
                    <a:pt x="616" y="2564"/>
                  </a:lnTo>
                  <a:lnTo>
                    <a:pt x="649" y="2599"/>
                  </a:lnTo>
                  <a:lnTo>
                    <a:pt x="684" y="2634"/>
                  </a:lnTo>
                  <a:lnTo>
                    <a:pt x="718" y="2666"/>
                  </a:lnTo>
                  <a:lnTo>
                    <a:pt x="754" y="2696"/>
                  </a:lnTo>
                  <a:lnTo>
                    <a:pt x="789" y="2724"/>
                  </a:lnTo>
                  <a:lnTo>
                    <a:pt x="824" y="2751"/>
                  </a:lnTo>
                  <a:lnTo>
                    <a:pt x="860" y="2776"/>
                  </a:lnTo>
                  <a:lnTo>
                    <a:pt x="895" y="2799"/>
                  </a:lnTo>
                  <a:lnTo>
                    <a:pt x="930" y="2820"/>
                  </a:lnTo>
                  <a:lnTo>
                    <a:pt x="966" y="2840"/>
                  </a:lnTo>
                  <a:lnTo>
                    <a:pt x="1002" y="2858"/>
                  </a:lnTo>
                  <a:lnTo>
                    <a:pt x="1038" y="2875"/>
                  </a:lnTo>
                  <a:lnTo>
                    <a:pt x="1072" y="2891"/>
                  </a:lnTo>
                  <a:lnTo>
                    <a:pt x="1108" y="2905"/>
                  </a:lnTo>
                  <a:lnTo>
                    <a:pt x="1142" y="2917"/>
                  </a:lnTo>
                  <a:lnTo>
                    <a:pt x="1177" y="2930"/>
                  </a:lnTo>
                  <a:lnTo>
                    <a:pt x="1212" y="2940"/>
                  </a:lnTo>
                  <a:lnTo>
                    <a:pt x="1245" y="2949"/>
                  </a:lnTo>
                  <a:lnTo>
                    <a:pt x="1278" y="2957"/>
                  </a:lnTo>
                  <a:lnTo>
                    <a:pt x="1312" y="2964"/>
                  </a:lnTo>
                  <a:lnTo>
                    <a:pt x="1344" y="2971"/>
                  </a:lnTo>
                  <a:lnTo>
                    <a:pt x="1376" y="2975"/>
                  </a:lnTo>
                  <a:lnTo>
                    <a:pt x="1407" y="2980"/>
                  </a:lnTo>
                  <a:lnTo>
                    <a:pt x="1438" y="2983"/>
                  </a:lnTo>
                  <a:lnTo>
                    <a:pt x="1467" y="2986"/>
                  </a:lnTo>
                  <a:lnTo>
                    <a:pt x="1525" y="2990"/>
                  </a:lnTo>
                  <a:lnTo>
                    <a:pt x="1579" y="2991"/>
                  </a:lnTo>
                  <a:lnTo>
                    <a:pt x="1629" y="2990"/>
                  </a:lnTo>
                  <a:lnTo>
                    <a:pt x="1674" y="2986"/>
                  </a:lnTo>
                  <a:lnTo>
                    <a:pt x="1717" y="2983"/>
                  </a:lnTo>
                  <a:lnTo>
                    <a:pt x="1681" y="3040"/>
                  </a:lnTo>
                  <a:lnTo>
                    <a:pt x="1647" y="3097"/>
                  </a:lnTo>
                  <a:lnTo>
                    <a:pt x="1614" y="3153"/>
                  </a:lnTo>
                  <a:lnTo>
                    <a:pt x="1583" y="3208"/>
                  </a:lnTo>
                  <a:lnTo>
                    <a:pt x="1553" y="3263"/>
                  </a:lnTo>
                  <a:lnTo>
                    <a:pt x="1525" y="3319"/>
                  </a:lnTo>
                  <a:lnTo>
                    <a:pt x="1498" y="3373"/>
                  </a:lnTo>
                  <a:lnTo>
                    <a:pt x="1471" y="3427"/>
                  </a:lnTo>
                  <a:lnTo>
                    <a:pt x="1447" y="3481"/>
                  </a:lnTo>
                  <a:lnTo>
                    <a:pt x="1425" y="3534"/>
                  </a:lnTo>
                  <a:lnTo>
                    <a:pt x="1402" y="3587"/>
                  </a:lnTo>
                  <a:lnTo>
                    <a:pt x="1381" y="3639"/>
                  </a:lnTo>
                  <a:lnTo>
                    <a:pt x="1362" y="3691"/>
                  </a:lnTo>
                  <a:lnTo>
                    <a:pt x="1343" y="3743"/>
                  </a:lnTo>
                  <a:lnTo>
                    <a:pt x="1326" y="3794"/>
                  </a:lnTo>
                  <a:lnTo>
                    <a:pt x="1311" y="3845"/>
                  </a:lnTo>
                  <a:lnTo>
                    <a:pt x="1295" y="3895"/>
                  </a:lnTo>
                  <a:lnTo>
                    <a:pt x="1282" y="3946"/>
                  </a:lnTo>
                  <a:lnTo>
                    <a:pt x="1270" y="3995"/>
                  </a:lnTo>
                  <a:lnTo>
                    <a:pt x="1257" y="4044"/>
                  </a:lnTo>
                  <a:lnTo>
                    <a:pt x="1247" y="4093"/>
                  </a:lnTo>
                  <a:lnTo>
                    <a:pt x="1237" y="4141"/>
                  </a:lnTo>
                  <a:lnTo>
                    <a:pt x="1229" y="4189"/>
                  </a:lnTo>
                  <a:lnTo>
                    <a:pt x="1222" y="4236"/>
                  </a:lnTo>
                  <a:lnTo>
                    <a:pt x="1215" y="4282"/>
                  </a:lnTo>
                  <a:lnTo>
                    <a:pt x="1209" y="4329"/>
                  </a:lnTo>
                  <a:lnTo>
                    <a:pt x="1205" y="4375"/>
                  </a:lnTo>
                  <a:lnTo>
                    <a:pt x="1200" y="4421"/>
                  </a:lnTo>
                  <a:lnTo>
                    <a:pt x="1198" y="4465"/>
                  </a:lnTo>
                  <a:lnTo>
                    <a:pt x="1196" y="4510"/>
                  </a:lnTo>
                  <a:lnTo>
                    <a:pt x="1195" y="4555"/>
                  </a:lnTo>
                  <a:lnTo>
                    <a:pt x="1195" y="4598"/>
                  </a:lnTo>
                  <a:lnTo>
                    <a:pt x="1195" y="4641"/>
                  </a:lnTo>
                  <a:lnTo>
                    <a:pt x="1196" y="4684"/>
                  </a:lnTo>
                  <a:lnTo>
                    <a:pt x="1198" y="4726"/>
                  </a:lnTo>
                  <a:lnTo>
                    <a:pt x="1200" y="4768"/>
                  </a:lnTo>
                  <a:lnTo>
                    <a:pt x="1205" y="4809"/>
                  </a:lnTo>
                  <a:lnTo>
                    <a:pt x="1208" y="4850"/>
                  </a:lnTo>
                  <a:lnTo>
                    <a:pt x="1214" y="4890"/>
                  </a:lnTo>
                  <a:lnTo>
                    <a:pt x="1219" y="4931"/>
                  </a:lnTo>
                  <a:lnTo>
                    <a:pt x="1225" y="4970"/>
                  </a:lnTo>
                  <a:lnTo>
                    <a:pt x="1232" y="5009"/>
                  </a:lnTo>
                  <a:lnTo>
                    <a:pt x="1239" y="5048"/>
                  </a:lnTo>
                  <a:lnTo>
                    <a:pt x="1247" y="5086"/>
                  </a:lnTo>
                  <a:lnTo>
                    <a:pt x="1265" y="5160"/>
                  </a:lnTo>
                  <a:lnTo>
                    <a:pt x="1284" y="5233"/>
                  </a:lnTo>
                  <a:lnTo>
                    <a:pt x="1306" y="5303"/>
                  </a:lnTo>
                  <a:lnTo>
                    <a:pt x="1329" y="5372"/>
                  </a:lnTo>
                  <a:lnTo>
                    <a:pt x="1354" y="5438"/>
                  </a:lnTo>
                  <a:lnTo>
                    <a:pt x="1380" y="5503"/>
                  </a:lnTo>
                  <a:lnTo>
                    <a:pt x="1408" y="5565"/>
                  </a:lnTo>
                  <a:lnTo>
                    <a:pt x="1437" y="5625"/>
                  </a:lnTo>
                  <a:lnTo>
                    <a:pt x="1466" y="5685"/>
                  </a:lnTo>
                  <a:lnTo>
                    <a:pt x="1496" y="5740"/>
                  </a:lnTo>
                  <a:lnTo>
                    <a:pt x="1446" y="5748"/>
                  </a:lnTo>
                  <a:lnTo>
                    <a:pt x="1397" y="5757"/>
                  </a:lnTo>
                  <a:lnTo>
                    <a:pt x="1348" y="5767"/>
                  </a:lnTo>
                  <a:lnTo>
                    <a:pt x="1300" y="5777"/>
                  </a:lnTo>
                  <a:lnTo>
                    <a:pt x="1253" y="5789"/>
                  </a:lnTo>
                  <a:lnTo>
                    <a:pt x="1207" y="5800"/>
                  </a:lnTo>
                  <a:lnTo>
                    <a:pt x="1162" y="5814"/>
                  </a:lnTo>
                  <a:lnTo>
                    <a:pt x="1119" y="5827"/>
                  </a:lnTo>
                  <a:lnTo>
                    <a:pt x="1077" y="5841"/>
                  </a:lnTo>
                  <a:lnTo>
                    <a:pt x="1035" y="5856"/>
                  </a:lnTo>
                  <a:lnTo>
                    <a:pt x="995" y="5872"/>
                  </a:lnTo>
                  <a:lnTo>
                    <a:pt x="956" y="5887"/>
                  </a:lnTo>
                  <a:lnTo>
                    <a:pt x="919" y="5904"/>
                  </a:lnTo>
                  <a:lnTo>
                    <a:pt x="882" y="5922"/>
                  </a:lnTo>
                  <a:lnTo>
                    <a:pt x="848" y="5940"/>
                  </a:lnTo>
                  <a:lnTo>
                    <a:pt x="814" y="5958"/>
                  </a:lnTo>
                  <a:lnTo>
                    <a:pt x="782" y="5977"/>
                  </a:lnTo>
                  <a:lnTo>
                    <a:pt x="752" y="5997"/>
                  </a:lnTo>
                  <a:lnTo>
                    <a:pt x="723" y="6017"/>
                  </a:lnTo>
                  <a:lnTo>
                    <a:pt x="695" y="6037"/>
                  </a:lnTo>
                  <a:lnTo>
                    <a:pt x="669" y="6058"/>
                  </a:lnTo>
                  <a:lnTo>
                    <a:pt x="645" y="6080"/>
                  </a:lnTo>
                  <a:lnTo>
                    <a:pt x="623" y="6102"/>
                  </a:lnTo>
                  <a:lnTo>
                    <a:pt x="601" y="6125"/>
                  </a:lnTo>
                  <a:lnTo>
                    <a:pt x="582" y="6147"/>
                  </a:lnTo>
                  <a:lnTo>
                    <a:pt x="565" y="6171"/>
                  </a:lnTo>
                  <a:lnTo>
                    <a:pt x="550" y="6194"/>
                  </a:lnTo>
                  <a:lnTo>
                    <a:pt x="536" y="6219"/>
                  </a:lnTo>
                  <a:lnTo>
                    <a:pt x="524" y="6243"/>
                  </a:lnTo>
                  <a:lnTo>
                    <a:pt x="514" y="6268"/>
                  </a:lnTo>
                  <a:lnTo>
                    <a:pt x="507" y="6292"/>
                  </a:lnTo>
                  <a:lnTo>
                    <a:pt x="501" y="6318"/>
                  </a:lnTo>
                  <a:lnTo>
                    <a:pt x="3395" y="6318"/>
                  </a:lnTo>
                  <a:lnTo>
                    <a:pt x="3389" y="6292"/>
                  </a:lnTo>
                  <a:lnTo>
                    <a:pt x="3381" y="6266"/>
                  </a:lnTo>
                  <a:lnTo>
                    <a:pt x="3370" y="6240"/>
                  </a:lnTo>
                  <a:lnTo>
                    <a:pt x="3358" y="6214"/>
                  </a:lnTo>
                  <a:lnTo>
                    <a:pt x="3343" y="6190"/>
                  </a:lnTo>
                  <a:lnTo>
                    <a:pt x="3327" y="6165"/>
                  </a:lnTo>
                  <a:lnTo>
                    <a:pt x="3309" y="6141"/>
                  </a:lnTo>
                  <a:lnTo>
                    <a:pt x="3287" y="6117"/>
                  </a:lnTo>
                  <a:lnTo>
                    <a:pt x="3265" y="6094"/>
                  </a:lnTo>
                  <a:lnTo>
                    <a:pt x="3242" y="6072"/>
                  </a:lnTo>
                  <a:lnTo>
                    <a:pt x="3216" y="6049"/>
                  </a:lnTo>
                  <a:lnTo>
                    <a:pt x="3188" y="6028"/>
                  </a:lnTo>
                  <a:lnTo>
                    <a:pt x="3158" y="6007"/>
                  </a:lnTo>
                  <a:lnTo>
                    <a:pt x="3128" y="5986"/>
                  </a:lnTo>
                  <a:lnTo>
                    <a:pt x="3094" y="5966"/>
                  </a:lnTo>
                  <a:lnTo>
                    <a:pt x="3061" y="5947"/>
                  </a:lnTo>
                  <a:lnTo>
                    <a:pt x="3024" y="5928"/>
                  </a:lnTo>
                  <a:lnTo>
                    <a:pt x="2987" y="5909"/>
                  </a:lnTo>
                  <a:lnTo>
                    <a:pt x="2948" y="5892"/>
                  </a:lnTo>
                  <a:lnTo>
                    <a:pt x="2908" y="5874"/>
                  </a:lnTo>
                  <a:lnTo>
                    <a:pt x="2867" y="5858"/>
                  </a:lnTo>
                  <a:lnTo>
                    <a:pt x="2825" y="5843"/>
                  </a:lnTo>
                  <a:lnTo>
                    <a:pt x="2780" y="5828"/>
                  </a:lnTo>
                  <a:lnTo>
                    <a:pt x="2735" y="5814"/>
                  </a:lnTo>
                  <a:lnTo>
                    <a:pt x="2688" y="5800"/>
                  </a:lnTo>
                  <a:lnTo>
                    <a:pt x="2640" y="5788"/>
                  </a:lnTo>
                  <a:lnTo>
                    <a:pt x="2593" y="5777"/>
                  </a:lnTo>
                  <a:lnTo>
                    <a:pt x="2542" y="5766"/>
                  </a:lnTo>
                  <a:lnTo>
                    <a:pt x="2492" y="5756"/>
                  </a:lnTo>
                  <a:lnTo>
                    <a:pt x="2440" y="5747"/>
                  </a:lnTo>
                  <a:lnTo>
                    <a:pt x="2387" y="5738"/>
                  </a:lnTo>
                  <a:lnTo>
                    <a:pt x="2334" y="57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6608" y="3903207"/>
            <a:ext cx="563091" cy="563128"/>
            <a:chOff x="9642" y="5977"/>
            <a:chExt cx="1114" cy="1114"/>
          </a:xfrm>
        </p:grpSpPr>
        <p:sp>
          <p:nvSpPr>
            <p:cNvPr id="33" name="椭圆 32"/>
            <p:cNvSpPr/>
            <p:nvPr/>
          </p:nvSpPr>
          <p:spPr>
            <a:xfrm>
              <a:off x="9642" y="5977"/>
              <a:ext cx="1114" cy="111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 17"/>
            <p:cNvSpPr/>
            <p:nvPr/>
          </p:nvSpPr>
          <p:spPr bwMode="auto">
            <a:xfrm>
              <a:off x="9876" y="6211"/>
              <a:ext cx="646" cy="646"/>
            </a:xfrm>
            <a:custGeom>
              <a:avLst/>
              <a:gdLst/>
              <a:ahLst/>
              <a:cxnLst/>
              <a:rect l="0" t="0" r="r" b="b"/>
              <a:pathLst>
                <a:path w="1019175" h="1524001">
                  <a:moveTo>
                    <a:pt x="643934" y="1322388"/>
                  </a:moveTo>
                  <a:lnTo>
                    <a:pt x="649244" y="1322388"/>
                  </a:lnTo>
                  <a:lnTo>
                    <a:pt x="835334" y="1322388"/>
                  </a:lnTo>
                  <a:lnTo>
                    <a:pt x="840643" y="1322388"/>
                  </a:lnTo>
                  <a:lnTo>
                    <a:pt x="845156" y="1323178"/>
                  </a:lnTo>
                  <a:lnTo>
                    <a:pt x="849935" y="1323704"/>
                  </a:lnTo>
                  <a:lnTo>
                    <a:pt x="854182" y="1324494"/>
                  </a:lnTo>
                  <a:lnTo>
                    <a:pt x="858695" y="1325547"/>
                  </a:lnTo>
                  <a:lnTo>
                    <a:pt x="862411" y="1327126"/>
                  </a:lnTo>
                  <a:lnTo>
                    <a:pt x="866128" y="1328705"/>
                  </a:lnTo>
                  <a:lnTo>
                    <a:pt x="869579" y="1330547"/>
                  </a:lnTo>
                  <a:lnTo>
                    <a:pt x="872499" y="1332390"/>
                  </a:lnTo>
                  <a:lnTo>
                    <a:pt x="875685" y="1334495"/>
                  </a:lnTo>
                  <a:lnTo>
                    <a:pt x="878605" y="1336864"/>
                  </a:lnTo>
                  <a:lnTo>
                    <a:pt x="880994" y="1339759"/>
                  </a:lnTo>
                  <a:lnTo>
                    <a:pt x="883383" y="1342392"/>
                  </a:lnTo>
                  <a:lnTo>
                    <a:pt x="885507" y="1345287"/>
                  </a:lnTo>
                  <a:lnTo>
                    <a:pt x="887896" y="1348708"/>
                  </a:lnTo>
                  <a:lnTo>
                    <a:pt x="889754" y="1352130"/>
                  </a:lnTo>
                  <a:lnTo>
                    <a:pt x="891347" y="1355552"/>
                  </a:lnTo>
                  <a:lnTo>
                    <a:pt x="892674" y="1359236"/>
                  </a:lnTo>
                  <a:lnTo>
                    <a:pt x="894267" y="1362921"/>
                  </a:lnTo>
                  <a:lnTo>
                    <a:pt x="895594" y="1366869"/>
                  </a:lnTo>
                  <a:lnTo>
                    <a:pt x="897718" y="1375292"/>
                  </a:lnTo>
                  <a:lnTo>
                    <a:pt x="899311" y="1383977"/>
                  </a:lnTo>
                  <a:lnTo>
                    <a:pt x="900638" y="1393190"/>
                  </a:lnTo>
                  <a:lnTo>
                    <a:pt x="901169" y="1402928"/>
                  </a:lnTo>
                  <a:lnTo>
                    <a:pt x="901700" y="1412930"/>
                  </a:lnTo>
                  <a:lnTo>
                    <a:pt x="901700" y="1423458"/>
                  </a:lnTo>
                  <a:lnTo>
                    <a:pt x="901700" y="1433460"/>
                  </a:lnTo>
                  <a:lnTo>
                    <a:pt x="901169" y="1443461"/>
                  </a:lnTo>
                  <a:lnTo>
                    <a:pt x="900638" y="1453200"/>
                  </a:lnTo>
                  <a:lnTo>
                    <a:pt x="899311" y="1462412"/>
                  </a:lnTo>
                  <a:lnTo>
                    <a:pt x="897718" y="1471097"/>
                  </a:lnTo>
                  <a:lnTo>
                    <a:pt x="895594" y="1479520"/>
                  </a:lnTo>
                  <a:lnTo>
                    <a:pt x="894267" y="1483468"/>
                  </a:lnTo>
                  <a:lnTo>
                    <a:pt x="892674" y="1487153"/>
                  </a:lnTo>
                  <a:lnTo>
                    <a:pt x="891347" y="1490838"/>
                  </a:lnTo>
                  <a:lnTo>
                    <a:pt x="889754" y="1494259"/>
                  </a:lnTo>
                  <a:lnTo>
                    <a:pt x="887896" y="1497681"/>
                  </a:lnTo>
                  <a:lnTo>
                    <a:pt x="885507" y="1500839"/>
                  </a:lnTo>
                  <a:lnTo>
                    <a:pt x="883383" y="1503998"/>
                  </a:lnTo>
                  <a:lnTo>
                    <a:pt x="880994" y="1506630"/>
                  </a:lnTo>
                  <a:lnTo>
                    <a:pt x="878605" y="1509525"/>
                  </a:lnTo>
                  <a:lnTo>
                    <a:pt x="875685" y="1511631"/>
                  </a:lnTo>
                  <a:lnTo>
                    <a:pt x="872499" y="1513999"/>
                  </a:lnTo>
                  <a:lnTo>
                    <a:pt x="869579" y="1515842"/>
                  </a:lnTo>
                  <a:lnTo>
                    <a:pt x="866128" y="1517684"/>
                  </a:lnTo>
                  <a:lnTo>
                    <a:pt x="862411" y="1519263"/>
                  </a:lnTo>
                  <a:lnTo>
                    <a:pt x="858695" y="1520843"/>
                  </a:lnTo>
                  <a:lnTo>
                    <a:pt x="854182" y="1521896"/>
                  </a:lnTo>
                  <a:lnTo>
                    <a:pt x="849935" y="1522685"/>
                  </a:lnTo>
                  <a:lnTo>
                    <a:pt x="845156" y="1523212"/>
                  </a:lnTo>
                  <a:lnTo>
                    <a:pt x="840643" y="1523738"/>
                  </a:lnTo>
                  <a:lnTo>
                    <a:pt x="835334" y="1524001"/>
                  </a:lnTo>
                  <a:lnTo>
                    <a:pt x="649244" y="1524001"/>
                  </a:lnTo>
                  <a:lnTo>
                    <a:pt x="643934" y="1523738"/>
                  </a:lnTo>
                  <a:lnTo>
                    <a:pt x="638891" y="1523212"/>
                  </a:lnTo>
                  <a:lnTo>
                    <a:pt x="634643" y="1522685"/>
                  </a:lnTo>
                  <a:lnTo>
                    <a:pt x="630130" y="1521896"/>
                  </a:lnTo>
                  <a:lnTo>
                    <a:pt x="625883" y="1520843"/>
                  </a:lnTo>
                  <a:lnTo>
                    <a:pt x="622166" y="1519263"/>
                  </a:lnTo>
                  <a:lnTo>
                    <a:pt x="618450" y="1517684"/>
                  </a:lnTo>
                  <a:lnTo>
                    <a:pt x="614999" y="1515842"/>
                  </a:lnTo>
                  <a:lnTo>
                    <a:pt x="611813" y="1513999"/>
                  </a:lnTo>
                  <a:lnTo>
                    <a:pt x="608628" y="1511631"/>
                  </a:lnTo>
                  <a:lnTo>
                    <a:pt x="605973" y="1509525"/>
                  </a:lnTo>
                  <a:lnTo>
                    <a:pt x="603318" y="1506630"/>
                  </a:lnTo>
                  <a:lnTo>
                    <a:pt x="600929" y="1503998"/>
                  </a:lnTo>
                  <a:lnTo>
                    <a:pt x="598805" y="1500839"/>
                  </a:lnTo>
                  <a:lnTo>
                    <a:pt x="596416" y="1497681"/>
                  </a:lnTo>
                  <a:lnTo>
                    <a:pt x="594558" y="1494259"/>
                  </a:lnTo>
                  <a:lnTo>
                    <a:pt x="592700" y="1490838"/>
                  </a:lnTo>
                  <a:lnTo>
                    <a:pt x="591372" y="1487153"/>
                  </a:lnTo>
                  <a:lnTo>
                    <a:pt x="590045" y="1483468"/>
                  </a:lnTo>
                  <a:lnTo>
                    <a:pt x="588718" y="1479520"/>
                  </a:lnTo>
                  <a:lnTo>
                    <a:pt x="586594" y="1471097"/>
                  </a:lnTo>
                  <a:lnTo>
                    <a:pt x="585001" y="1462412"/>
                  </a:lnTo>
                  <a:lnTo>
                    <a:pt x="583674" y="1453200"/>
                  </a:lnTo>
                  <a:lnTo>
                    <a:pt x="583143" y="1443461"/>
                  </a:lnTo>
                  <a:lnTo>
                    <a:pt x="582612" y="1433460"/>
                  </a:lnTo>
                  <a:lnTo>
                    <a:pt x="582612" y="1423458"/>
                  </a:lnTo>
                  <a:lnTo>
                    <a:pt x="582612" y="1412930"/>
                  </a:lnTo>
                  <a:lnTo>
                    <a:pt x="583143" y="1402928"/>
                  </a:lnTo>
                  <a:lnTo>
                    <a:pt x="583674" y="1393190"/>
                  </a:lnTo>
                  <a:lnTo>
                    <a:pt x="585001" y="1383977"/>
                  </a:lnTo>
                  <a:lnTo>
                    <a:pt x="586594" y="1375292"/>
                  </a:lnTo>
                  <a:lnTo>
                    <a:pt x="588718" y="1366869"/>
                  </a:lnTo>
                  <a:lnTo>
                    <a:pt x="590045" y="1362921"/>
                  </a:lnTo>
                  <a:lnTo>
                    <a:pt x="591372" y="1359236"/>
                  </a:lnTo>
                  <a:lnTo>
                    <a:pt x="592700" y="1355552"/>
                  </a:lnTo>
                  <a:lnTo>
                    <a:pt x="594558" y="1352130"/>
                  </a:lnTo>
                  <a:lnTo>
                    <a:pt x="596416" y="1348708"/>
                  </a:lnTo>
                  <a:lnTo>
                    <a:pt x="598805" y="1345287"/>
                  </a:lnTo>
                  <a:lnTo>
                    <a:pt x="600929" y="1342392"/>
                  </a:lnTo>
                  <a:lnTo>
                    <a:pt x="603318" y="1339759"/>
                  </a:lnTo>
                  <a:lnTo>
                    <a:pt x="605973" y="1336864"/>
                  </a:lnTo>
                  <a:lnTo>
                    <a:pt x="608628" y="1334495"/>
                  </a:lnTo>
                  <a:lnTo>
                    <a:pt x="611813" y="1332390"/>
                  </a:lnTo>
                  <a:lnTo>
                    <a:pt x="614999" y="1330547"/>
                  </a:lnTo>
                  <a:lnTo>
                    <a:pt x="618450" y="1328705"/>
                  </a:lnTo>
                  <a:lnTo>
                    <a:pt x="622166" y="1327126"/>
                  </a:lnTo>
                  <a:lnTo>
                    <a:pt x="625883" y="1325547"/>
                  </a:lnTo>
                  <a:lnTo>
                    <a:pt x="630130" y="1324494"/>
                  </a:lnTo>
                  <a:lnTo>
                    <a:pt x="634643" y="1323704"/>
                  </a:lnTo>
                  <a:lnTo>
                    <a:pt x="638891" y="1323178"/>
                  </a:lnTo>
                  <a:lnTo>
                    <a:pt x="643934" y="1322388"/>
                  </a:lnTo>
                  <a:close/>
                  <a:moveTo>
                    <a:pt x="589756" y="1073150"/>
                  </a:moveTo>
                  <a:lnTo>
                    <a:pt x="595048" y="1073150"/>
                  </a:lnTo>
                  <a:lnTo>
                    <a:pt x="921015" y="1073150"/>
                  </a:lnTo>
                  <a:lnTo>
                    <a:pt x="926306" y="1073150"/>
                  </a:lnTo>
                  <a:lnTo>
                    <a:pt x="930804" y="1073415"/>
                  </a:lnTo>
                  <a:lnTo>
                    <a:pt x="935567" y="1074476"/>
                  </a:lnTo>
                  <a:lnTo>
                    <a:pt x="939800" y="1075007"/>
                  </a:lnTo>
                  <a:lnTo>
                    <a:pt x="943769" y="1076333"/>
                  </a:lnTo>
                  <a:lnTo>
                    <a:pt x="948002" y="1077660"/>
                  </a:lnTo>
                  <a:lnTo>
                    <a:pt x="951706" y="1079517"/>
                  </a:lnTo>
                  <a:lnTo>
                    <a:pt x="955146" y="1080843"/>
                  </a:lnTo>
                  <a:lnTo>
                    <a:pt x="958056" y="1083231"/>
                  </a:lnTo>
                  <a:lnTo>
                    <a:pt x="961231" y="1085353"/>
                  </a:lnTo>
                  <a:lnTo>
                    <a:pt x="964142" y="1087740"/>
                  </a:lnTo>
                  <a:lnTo>
                    <a:pt x="966523" y="1090393"/>
                  </a:lnTo>
                  <a:lnTo>
                    <a:pt x="968904" y="1093311"/>
                  </a:lnTo>
                  <a:lnTo>
                    <a:pt x="971286" y="1096229"/>
                  </a:lnTo>
                  <a:lnTo>
                    <a:pt x="973402" y="1099678"/>
                  </a:lnTo>
                  <a:lnTo>
                    <a:pt x="975254" y="1102861"/>
                  </a:lnTo>
                  <a:lnTo>
                    <a:pt x="976842" y="1106575"/>
                  </a:lnTo>
                  <a:lnTo>
                    <a:pt x="978429" y="1110289"/>
                  </a:lnTo>
                  <a:lnTo>
                    <a:pt x="979752" y="1114002"/>
                  </a:lnTo>
                  <a:lnTo>
                    <a:pt x="981075" y="1117981"/>
                  </a:lnTo>
                  <a:lnTo>
                    <a:pt x="983192" y="1126470"/>
                  </a:lnTo>
                  <a:lnTo>
                    <a:pt x="984779" y="1134959"/>
                  </a:lnTo>
                  <a:lnTo>
                    <a:pt x="986102" y="1144509"/>
                  </a:lnTo>
                  <a:lnTo>
                    <a:pt x="986631" y="1154059"/>
                  </a:lnTo>
                  <a:lnTo>
                    <a:pt x="987425" y="1164404"/>
                  </a:lnTo>
                  <a:lnTo>
                    <a:pt x="987425" y="1174485"/>
                  </a:lnTo>
                  <a:lnTo>
                    <a:pt x="987425" y="1185096"/>
                  </a:lnTo>
                  <a:lnTo>
                    <a:pt x="986631" y="1195176"/>
                  </a:lnTo>
                  <a:lnTo>
                    <a:pt x="986102" y="1204726"/>
                  </a:lnTo>
                  <a:lnTo>
                    <a:pt x="984779" y="1214011"/>
                  </a:lnTo>
                  <a:lnTo>
                    <a:pt x="983192" y="1223030"/>
                  </a:lnTo>
                  <a:lnTo>
                    <a:pt x="981075" y="1231519"/>
                  </a:lnTo>
                  <a:lnTo>
                    <a:pt x="979752" y="1235498"/>
                  </a:lnTo>
                  <a:lnTo>
                    <a:pt x="978429" y="1239212"/>
                  </a:lnTo>
                  <a:lnTo>
                    <a:pt x="976842" y="1242926"/>
                  </a:lnTo>
                  <a:lnTo>
                    <a:pt x="975254" y="1246374"/>
                  </a:lnTo>
                  <a:lnTo>
                    <a:pt x="973402" y="1249823"/>
                  </a:lnTo>
                  <a:lnTo>
                    <a:pt x="971286" y="1253006"/>
                  </a:lnTo>
                  <a:lnTo>
                    <a:pt x="968904" y="1255924"/>
                  </a:lnTo>
                  <a:lnTo>
                    <a:pt x="966523" y="1258842"/>
                  </a:lnTo>
                  <a:lnTo>
                    <a:pt x="964142" y="1261230"/>
                  </a:lnTo>
                  <a:lnTo>
                    <a:pt x="961231" y="1263882"/>
                  </a:lnTo>
                  <a:lnTo>
                    <a:pt x="958056" y="1266004"/>
                  </a:lnTo>
                  <a:lnTo>
                    <a:pt x="955146" y="1268127"/>
                  </a:lnTo>
                  <a:lnTo>
                    <a:pt x="951706" y="1269984"/>
                  </a:lnTo>
                  <a:lnTo>
                    <a:pt x="948002" y="1271575"/>
                  </a:lnTo>
                  <a:lnTo>
                    <a:pt x="943769" y="1272902"/>
                  </a:lnTo>
                  <a:lnTo>
                    <a:pt x="939800" y="1273963"/>
                  </a:lnTo>
                  <a:lnTo>
                    <a:pt x="935567" y="1275024"/>
                  </a:lnTo>
                  <a:lnTo>
                    <a:pt x="930804" y="1275554"/>
                  </a:lnTo>
                  <a:lnTo>
                    <a:pt x="926306" y="1275820"/>
                  </a:lnTo>
                  <a:lnTo>
                    <a:pt x="921015" y="1276350"/>
                  </a:lnTo>
                  <a:lnTo>
                    <a:pt x="595048" y="1276350"/>
                  </a:lnTo>
                  <a:lnTo>
                    <a:pt x="589756" y="1275820"/>
                  </a:lnTo>
                  <a:lnTo>
                    <a:pt x="584993" y="1275554"/>
                  </a:lnTo>
                  <a:lnTo>
                    <a:pt x="580496" y="1275024"/>
                  </a:lnTo>
                  <a:lnTo>
                    <a:pt x="575998" y="1273963"/>
                  </a:lnTo>
                  <a:lnTo>
                    <a:pt x="572029" y="1272902"/>
                  </a:lnTo>
                  <a:lnTo>
                    <a:pt x="568060" y="1271575"/>
                  </a:lnTo>
                  <a:lnTo>
                    <a:pt x="564620" y="1269984"/>
                  </a:lnTo>
                  <a:lnTo>
                    <a:pt x="561181" y="1268127"/>
                  </a:lnTo>
                  <a:lnTo>
                    <a:pt x="557741" y="1266004"/>
                  </a:lnTo>
                  <a:lnTo>
                    <a:pt x="554831" y="1263882"/>
                  </a:lnTo>
                  <a:lnTo>
                    <a:pt x="552185" y="1261230"/>
                  </a:lnTo>
                  <a:lnTo>
                    <a:pt x="549275" y="1258842"/>
                  </a:lnTo>
                  <a:lnTo>
                    <a:pt x="546893" y="1255924"/>
                  </a:lnTo>
                  <a:lnTo>
                    <a:pt x="544777" y="1253006"/>
                  </a:lnTo>
                  <a:lnTo>
                    <a:pt x="542925" y="1249823"/>
                  </a:lnTo>
                  <a:lnTo>
                    <a:pt x="541073" y="1246374"/>
                  </a:lnTo>
                  <a:lnTo>
                    <a:pt x="539220" y="1242926"/>
                  </a:lnTo>
                  <a:lnTo>
                    <a:pt x="537633" y="1239212"/>
                  </a:lnTo>
                  <a:lnTo>
                    <a:pt x="536045" y="1235498"/>
                  </a:lnTo>
                  <a:lnTo>
                    <a:pt x="534723" y="1231519"/>
                  </a:lnTo>
                  <a:lnTo>
                    <a:pt x="532606" y="1223030"/>
                  </a:lnTo>
                  <a:lnTo>
                    <a:pt x="531018" y="1214011"/>
                  </a:lnTo>
                  <a:lnTo>
                    <a:pt x="529695" y="1204726"/>
                  </a:lnTo>
                  <a:lnTo>
                    <a:pt x="529166" y="1195176"/>
                  </a:lnTo>
                  <a:lnTo>
                    <a:pt x="528902" y="1185096"/>
                  </a:lnTo>
                  <a:lnTo>
                    <a:pt x="528637" y="1174485"/>
                  </a:lnTo>
                  <a:lnTo>
                    <a:pt x="528902" y="1164404"/>
                  </a:lnTo>
                  <a:lnTo>
                    <a:pt x="529166" y="1154059"/>
                  </a:lnTo>
                  <a:lnTo>
                    <a:pt x="529695" y="1144509"/>
                  </a:lnTo>
                  <a:lnTo>
                    <a:pt x="531018" y="1134959"/>
                  </a:lnTo>
                  <a:lnTo>
                    <a:pt x="532606" y="1126470"/>
                  </a:lnTo>
                  <a:lnTo>
                    <a:pt x="534723" y="1117981"/>
                  </a:lnTo>
                  <a:lnTo>
                    <a:pt x="536045" y="1114002"/>
                  </a:lnTo>
                  <a:lnTo>
                    <a:pt x="537633" y="1110289"/>
                  </a:lnTo>
                  <a:lnTo>
                    <a:pt x="539220" y="1106575"/>
                  </a:lnTo>
                  <a:lnTo>
                    <a:pt x="541073" y="1102861"/>
                  </a:lnTo>
                  <a:lnTo>
                    <a:pt x="542925" y="1099678"/>
                  </a:lnTo>
                  <a:lnTo>
                    <a:pt x="544777" y="1096229"/>
                  </a:lnTo>
                  <a:lnTo>
                    <a:pt x="546893" y="1093311"/>
                  </a:lnTo>
                  <a:lnTo>
                    <a:pt x="549275" y="1090393"/>
                  </a:lnTo>
                  <a:lnTo>
                    <a:pt x="552185" y="1087740"/>
                  </a:lnTo>
                  <a:lnTo>
                    <a:pt x="554831" y="1085353"/>
                  </a:lnTo>
                  <a:lnTo>
                    <a:pt x="557741" y="1083231"/>
                  </a:lnTo>
                  <a:lnTo>
                    <a:pt x="561181" y="1080843"/>
                  </a:lnTo>
                  <a:lnTo>
                    <a:pt x="564620" y="1079517"/>
                  </a:lnTo>
                  <a:lnTo>
                    <a:pt x="568060" y="1077660"/>
                  </a:lnTo>
                  <a:lnTo>
                    <a:pt x="572029" y="1076333"/>
                  </a:lnTo>
                  <a:lnTo>
                    <a:pt x="575998" y="1075007"/>
                  </a:lnTo>
                  <a:lnTo>
                    <a:pt x="580496" y="1074476"/>
                  </a:lnTo>
                  <a:lnTo>
                    <a:pt x="584993" y="1073415"/>
                  </a:lnTo>
                  <a:lnTo>
                    <a:pt x="589756" y="1073150"/>
                  </a:lnTo>
                  <a:close/>
                  <a:moveTo>
                    <a:pt x="535633" y="830263"/>
                  </a:moveTo>
                  <a:lnTo>
                    <a:pt x="540912" y="830263"/>
                  </a:lnTo>
                  <a:lnTo>
                    <a:pt x="952926" y="830263"/>
                  </a:lnTo>
                  <a:lnTo>
                    <a:pt x="958204" y="830263"/>
                  </a:lnTo>
                  <a:lnTo>
                    <a:pt x="962955" y="830790"/>
                  </a:lnTo>
                  <a:lnTo>
                    <a:pt x="967442" y="831317"/>
                  </a:lnTo>
                  <a:lnTo>
                    <a:pt x="971929" y="832371"/>
                  </a:lnTo>
                  <a:lnTo>
                    <a:pt x="976153" y="833426"/>
                  </a:lnTo>
                  <a:lnTo>
                    <a:pt x="979848" y="834743"/>
                  </a:lnTo>
                  <a:lnTo>
                    <a:pt x="983543" y="836325"/>
                  </a:lnTo>
                  <a:lnTo>
                    <a:pt x="986974" y="838170"/>
                  </a:lnTo>
                  <a:lnTo>
                    <a:pt x="990141" y="840014"/>
                  </a:lnTo>
                  <a:lnTo>
                    <a:pt x="993309" y="842386"/>
                  </a:lnTo>
                  <a:lnTo>
                    <a:pt x="995948" y="844758"/>
                  </a:lnTo>
                  <a:lnTo>
                    <a:pt x="998588" y="847394"/>
                  </a:lnTo>
                  <a:lnTo>
                    <a:pt x="1000963" y="850293"/>
                  </a:lnTo>
                  <a:lnTo>
                    <a:pt x="1003075" y="853455"/>
                  </a:lnTo>
                  <a:lnTo>
                    <a:pt x="1005186" y="856354"/>
                  </a:lnTo>
                  <a:lnTo>
                    <a:pt x="1007298" y="859780"/>
                  </a:lnTo>
                  <a:lnTo>
                    <a:pt x="1009145" y="863206"/>
                  </a:lnTo>
                  <a:lnTo>
                    <a:pt x="1010465" y="866896"/>
                  </a:lnTo>
                  <a:lnTo>
                    <a:pt x="1011785" y="870586"/>
                  </a:lnTo>
                  <a:lnTo>
                    <a:pt x="1013104" y="874802"/>
                  </a:lnTo>
                  <a:lnTo>
                    <a:pt x="1015216" y="882972"/>
                  </a:lnTo>
                  <a:lnTo>
                    <a:pt x="1016800" y="891669"/>
                  </a:lnTo>
                  <a:lnTo>
                    <a:pt x="1018119" y="900894"/>
                  </a:lnTo>
                  <a:lnTo>
                    <a:pt x="1018911" y="910908"/>
                  </a:lnTo>
                  <a:lnTo>
                    <a:pt x="1019175" y="920660"/>
                  </a:lnTo>
                  <a:lnTo>
                    <a:pt x="1019175" y="930938"/>
                  </a:lnTo>
                  <a:lnTo>
                    <a:pt x="1019175" y="941480"/>
                  </a:lnTo>
                  <a:lnTo>
                    <a:pt x="1018911" y="951231"/>
                  </a:lnTo>
                  <a:lnTo>
                    <a:pt x="1018119" y="961246"/>
                  </a:lnTo>
                  <a:lnTo>
                    <a:pt x="1016800" y="970470"/>
                  </a:lnTo>
                  <a:lnTo>
                    <a:pt x="1015216" y="979167"/>
                  </a:lnTo>
                  <a:lnTo>
                    <a:pt x="1013104" y="987337"/>
                  </a:lnTo>
                  <a:lnTo>
                    <a:pt x="1011785" y="991554"/>
                  </a:lnTo>
                  <a:lnTo>
                    <a:pt x="1010465" y="995243"/>
                  </a:lnTo>
                  <a:lnTo>
                    <a:pt x="1009145" y="998933"/>
                  </a:lnTo>
                  <a:lnTo>
                    <a:pt x="1007298" y="1002359"/>
                  </a:lnTo>
                  <a:lnTo>
                    <a:pt x="1005186" y="1005785"/>
                  </a:lnTo>
                  <a:lnTo>
                    <a:pt x="1003075" y="1008684"/>
                  </a:lnTo>
                  <a:lnTo>
                    <a:pt x="1000963" y="1011847"/>
                  </a:lnTo>
                  <a:lnTo>
                    <a:pt x="998588" y="1014746"/>
                  </a:lnTo>
                  <a:lnTo>
                    <a:pt x="995948" y="1017381"/>
                  </a:lnTo>
                  <a:lnTo>
                    <a:pt x="993309" y="1020017"/>
                  </a:lnTo>
                  <a:lnTo>
                    <a:pt x="990141" y="1022125"/>
                  </a:lnTo>
                  <a:lnTo>
                    <a:pt x="986974" y="1023970"/>
                  </a:lnTo>
                  <a:lnTo>
                    <a:pt x="983543" y="1025815"/>
                  </a:lnTo>
                  <a:lnTo>
                    <a:pt x="979848" y="1027396"/>
                  </a:lnTo>
                  <a:lnTo>
                    <a:pt x="976153" y="1028977"/>
                  </a:lnTo>
                  <a:lnTo>
                    <a:pt x="971929" y="1029768"/>
                  </a:lnTo>
                  <a:lnTo>
                    <a:pt x="967442" y="1030822"/>
                  </a:lnTo>
                  <a:lnTo>
                    <a:pt x="962955" y="1031349"/>
                  </a:lnTo>
                  <a:lnTo>
                    <a:pt x="958204" y="1031876"/>
                  </a:lnTo>
                  <a:lnTo>
                    <a:pt x="952926" y="1031876"/>
                  </a:lnTo>
                  <a:lnTo>
                    <a:pt x="540912" y="1031876"/>
                  </a:lnTo>
                  <a:lnTo>
                    <a:pt x="535633" y="1031876"/>
                  </a:lnTo>
                  <a:lnTo>
                    <a:pt x="530882" y="1031349"/>
                  </a:lnTo>
                  <a:lnTo>
                    <a:pt x="526395" y="1030822"/>
                  </a:lnTo>
                  <a:lnTo>
                    <a:pt x="521908" y="1029768"/>
                  </a:lnTo>
                  <a:lnTo>
                    <a:pt x="517685" y="1028977"/>
                  </a:lnTo>
                  <a:lnTo>
                    <a:pt x="513990" y="1027396"/>
                  </a:lnTo>
                  <a:lnTo>
                    <a:pt x="510294" y="1025815"/>
                  </a:lnTo>
                  <a:lnTo>
                    <a:pt x="506863" y="1023970"/>
                  </a:lnTo>
                  <a:lnTo>
                    <a:pt x="503696" y="1022125"/>
                  </a:lnTo>
                  <a:lnTo>
                    <a:pt x="500792" y="1020017"/>
                  </a:lnTo>
                  <a:lnTo>
                    <a:pt x="497889" y="1017381"/>
                  </a:lnTo>
                  <a:lnTo>
                    <a:pt x="495514" y="1014746"/>
                  </a:lnTo>
                  <a:lnTo>
                    <a:pt x="492874" y="1011847"/>
                  </a:lnTo>
                  <a:lnTo>
                    <a:pt x="490763" y="1008684"/>
                  </a:lnTo>
                  <a:lnTo>
                    <a:pt x="488651" y="1005785"/>
                  </a:lnTo>
                  <a:lnTo>
                    <a:pt x="486803" y="1002359"/>
                  </a:lnTo>
                  <a:lnTo>
                    <a:pt x="485220" y="998933"/>
                  </a:lnTo>
                  <a:lnTo>
                    <a:pt x="483636" y="995243"/>
                  </a:lnTo>
                  <a:lnTo>
                    <a:pt x="482053" y="991554"/>
                  </a:lnTo>
                  <a:lnTo>
                    <a:pt x="480997" y="987337"/>
                  </a:lnTo>
                  <a:lnTo>
                    <a:pt x="478621" y="979167"/>
                  </a:lnTo>
                  <a:lnTo>
                    <a:pt x="477038" y="970470"/>
                  </a:lnTo>
                  <a:lnTo>
                    <a:pt x="475982" y="961246"/>
                  </a:lnTo>
                  <a:lnTo>
                    <a:pt x="475190" y="951231"/>
                  </a:lnTo>
                  <a:lnTo>
                    <a:pt x="474662" y="941480"/>
                  </a:lnTo>
                  <a:lnTo>
                    <a:pt x="474662" y="930938"/>
                  </a:lnTo>
                  <a:lnTo>
                    <a:pt x="474662" y="920660"/>
                  </a:lnTo>
                  <a:lnTo>
                    <a:pt x="475190" y="910908"/>
                  </a:lnTo>
                  <a:lnTo>
                    <a:pt x="475982" y="900894"/>
                  </a:lnTo>
                  <a:lnTo>
                    <a:pt x="477038" y="891669"/>
                  </a:lnTo>
                  <a:lnTo>
                    <a:pt x="478621" y="882972"/>
                  </a:lnTo>
                  <a:lnTo>
                    <a:pt x="480997" y="874802"/>
                  </a:lnTo>
                  <a:lnTo>
                    <a:pt x="482053" y="870586"/>
                  </a:lnTo>
                  <a:lnTo>
                    <a:pt x="483636" y="866896"/>
                  </a:lnTo>
                  <a:lnTo>
                    <a:pt x="485220" y="863206"/>
                  </a:lnTo>
                  <a:lnTo>
                    <a:pt x="486803" y="859780"/>
                  </a:lnTo>
                  <a:lnTo>
                    <a:pt x="488651" y="856354"/>
                  </a:lnTo>
                  <a:lnTo>
                    <a:pt x="490763" y="853455"/>
                  </a:lnTo>
                  <a:lnTo>
                    <a:pt x="492874" y="850293"/>
                  </a:lnTo>
                  <a:lnTo>
                    <a:pt x="495514" y="847394"/>
                  </a:lnTo>
                  <a:lnTo>
                    <a:pt x="497889" y="844758"/>
                  </a:lnTo>
                  <a:lnTo>
                    <a:pt x="500792" y="842386"/>
                  </a:lnTo>
                  <a:lnTo>
                    <a:pt x="503696" y="840014"/>
                  </a:lnTo>
                  <a:lnTo>
                    <a:pt x="506863" y="838170"/>
                  </a:lnTo>
                  <a:lnTo>
                    <a:pt x="510294" y="836325"/>
                  </a:lnTo>
                  <a:lnTo>
                    <a:pt x="513990" y="834743"/>
                  </a:lnTo>
                  <a:lnTo>
                    <a:pt x="517685" y="833426"/>
                  </a:lnTo>
                  <a:lnTo>
                    <a:pt x="521908" y="832371"/>
                  </a:lnTo>
                  <a:lnTo>
                    <a:pt x="526395" y="831317"/>
                  </a:lnTo>
                  <a:lnTo>
                    <a:pt x="530882" y="830790"/>
                  </a:lnTo>
                  <a:lnTo>
                    <a:pt x="535633" y="830263"/>
                  </a:lnTo>
                  <a:close/>
                  <a:moveTo>
                    <a:pt x="591344" y="588963"/>
                  </a:moveTo>
                  <a:lnTo>
                    <a:pt x="596636" y="588963"/>
                  </a:lnTo>
                  <a:lnTo>
                    <a:pt x="905404" y="588963"/>
                  </a:lnTo>
                  <a:lnTo>
                    <a:pt x="910431" y="588963"/>
                  </a:lnTo>
                  <a:lnTo>
                    <a:pt x="915458" y="589759"/>
                  </a:lnTo>
                  <a:lnTo>
                    <a:pt x="919956" y="590289"/>
                  </a:lnTo>
                  <a:lnTo>
                    <a:pt x="924190" y="591351"/>
                  </a:lnTo>
                  <a:lnTo>
                    <a:pt x="928423" y="592146"/>
                  </a:lnTo>
                  <a:lnTo>
                    <a:pt x="932392" y="593738"/>
                  </a:lnTo>
                  <a:lnTo>
                    <a:pt x="936096" y="595330"/>
                  </a:lnTo>
                  <a:lnTo>
                    <a:pt x="939271" y="597187"/>
                  </a:lnTo>
                  <a:lnTo>
                    <a:pt x="942446" y="599044"/>
                  </a:lnTo>
                  <a:lnTo>
                    <a:pt x="945621" y="601166"/>
                  </a:lnTo>
                  <a:lnTo>
                    <a:pt x="948267" y="603818"/>
                  </a:lnTo>
                  <a:lnTo>
                    <a:pt x="950913" y="606471"/>
                  </a:lnTo>
                  <a:lnTo>
                    <a:pt x="953294" y="609389"/>
                  </a:lnTo>
                  <a:lnTo>
                    <a:pt x="955411" y="612307"/>
                  </a:lnTo>
                  <a:lnTo>
                    <a:pt x="957792" y="615491"/>
                  </a:lnTo>
                  <a:lnTo>
                    <a:pt x="959644" y="618939"/>
                  </a:lnTo>
                  <a:lnTo>
                    <a:pt x="961231" y="622388"/>
                  </a:lnTo>
                  <a:lnTo>
                    <a:pt x="962554" y="626102"/>
                  </a:lnTo>
                  <a:lnTo>
                    <a:pt x="964142" y="629815"/>
                  </a:lnTo>
                  <a:lnTo>
                    <a:pt x="965465" y="633794"/>
                  </a:lnTo>
                  <a:lnTo>
                    <a:pt x="967581" y="642283"/>
                  </a:lnTo>
                  <a:lnTo>
                    <a:pt x="969169" y="651037"/>
                  </a:lnTo>
                  <a:lnTo>
                    <a:pt x="970492" y="660322"/>
                  </a:lnTo>
                  <a:lnTo>
                    <a:pt x="971021" y="670137"/>
                  </a:lnTo>
                  <a:lnTo>
                    <a:pt x="971550" y="680217"/>
                  </a:lnTo>
                  <a:lnTo>
                    <a:pt x="971550" y="690828"/>
                  </a:lnTo>
                  <a:lnTo>
                    <a:pt x="971550" y="700909"/>
                  </a:lnTo>
                  <a:lnTo>
                    <a:pt x="971021" y="710989"/>
                  </a:lnTo>
                  <a:lnTo>
                    <a:pt x="970492" y="721070"/>
                  </a:lnTo>
                  <a:lnTo>
                    <a:pt x="969169" y="730354"/>
                  </a:lnTo>
                  <a:lnTo>
                    <a:pt x="967581" y="738843"/>
                  </a:lnTo>
                  <a:lnTo>
                    <a:pt x="965465" y="747332"/>
                  </a:lnTo>
                  <a:lnTo>
                    <a:pt x="964142" y="751311"/>
                  </a:lnTo>
                  <a:lnTo>
                    <a:pt x="962554" y="755025"/>
                  </a:lnTo>
                  <a:lnTo>
                    <a:pt x="961231" y="759004"/>
                  </a:lnTo>
                  <a:lnTo>
                    <a:pt x="959644" y="762187"/>
                  </a:lnTo>
                  <a:lnTo>
                    <a:pt x="957792" y="765636"/>
                  </a:lnTo>
                  <a:lnTo>
                    <a:pt x="955411" y="769084"/>
                  </a:lnTo>
                  <a:lnTo>
                    <a:pt x="953294" y="772002"/>
                  </a:lnTo>
                  <a:lnTo>
                    <a:pt x="950913" y="774655"/>
                  </a:lnTo>
                  <a:lnTo>
                    <a:pt x="948267" y="777573"/>
                  </a:lnTo>
                  <a:lnTo>
                    <a:pt x="945621" y="779961"/>
                  </a:lnTo>
                  <a:lnTo>
                    <a:pt x="942446" y="782083"/>
                  </a:lnTo>
                  <a:lnTo>
                    <a:pt x="939271" y="783940"/>
                  </a:lnTo>
                  <a:lnTo>
                    <a:pt x="936096" y="786062"/>
                  </a:lnTo>
                  <a:lnTo>
                    <a:pt x="932392" y="787388"/>
                  </a:lnTo>
                  <a:lnTo>
                    <a:pt x="928423" y="788980"/>
                  </a:lnTo>
                  <a:lnTo>
                    <a:pt x="924190" y="790041"/>
                  </a:lnTo>
                  <a:lnTo>
                    <a:pt x="919956" y="790837"/>
                  </a:lnTo>
                  <a:lnTo>
                    <a:pt x="915458" y="791633"/>
                  </a:lnTo>
                  <a:lnTo>
                    <a:pt x="910431" y="792163"/>
                  </a:lnTo>
                  <a:lnTo>
                    <a:pt x="905404" y="792163"/>
                  </a:lnTo>
                  <a:lnTo>
                    <a:pt x="596636" y="792163"/>
                  </a:lnTo>
                  <a:lnTo>
                    <a:pt x="591344" y="792163"/>
                  </a:lnTo>
                  <a:lnTo>
                    <a:pt x="586317" y="791633"/>
                  </a:lnTo>
                  <a:lnTo>
                    <a:pt x="582083" y="790837"/>
                  </a:lnTo>
                  <a:lnTo>
                    <a:pt x="577850" y="790041"/>
                  </a:lnTo>
                  <a:lnTo>
                    <a:pt x="573352" y="788980"/>
                  </a:lnTo>
                  <a:lnTo>
                    <a:pt x="569648" y="787388"/>
                  </a:lnTo>
                  <a:lnTo>
                    <a:pt x="565944" y="786062"/>
                  </a:lnTo>
                  <a:lnTo>
                    <a:pt x="562504" y="783940"/>
                  </a:lnTo>
                  <a:lnTo>
                    <a:pt x="559329" y="782083"/>
                  </a:lnTo>
                  <a:lnTo>
                    <a:pt x="556419" y="779961"/>
                  </a:lnTo>
                  <a:lnTo>
                    <a:pt x="553508" y="777573"/>
                  </a:lnTo>
                  <a:lnTo>
                    <a:pt x="551127" y="774655"/>
                  </a:lnTo>
                  <a:lnTo>
                    <a:pt x="548481" y="772002"/>
                  </a:lnTo>
                  <a:lnTo>
                    <a:pt x="546365" y="769084"/>
                  </a:lnTo>
                  <a:lnTo>
                    <a:pt x="544248" y="765636"/>
                  </a:lnTo>
                  <a:lnTo>
                    <a:pt x="542396" y="762187"/>
                  </a:lnTo>
                  <a:lnTo>
                    <a:pt x="540544" y="759004"/>
                  </a:lnTo>
                  <a:lnTo>
                    <a:pt x="538956" y="755025"/>
                  </a:lnTo>
                  <a:lnTo>
                    <a:pt x="537633" y="751311"/>
                  </a:lnTo>
                  <a:lnTo>
                    <a:pt x="536575" y="747332"/>
                  </a:lnTo>
                  <a:lnTo>
                    <a:pt x="534458" y="738843"/>
                  </a:lnTo>
                  <a:lnTo>
                    <a:pt x="532871" y="730354"/>
                  </a:lnTo>
                  <a:lnTo>
                    <a:pt x="531548" y="721070"/>
                  </a:lnTo>
                  <a:lnTo>
                    <a:pt x="530490" y="710989"/>
                  </a:lnTo>
                  <a:lnTo>
                    <a:pt x="530225" y="700909"/>
                  </a:lnTo>
                  <a:lnTo>
                    <a:pt x="530225" y="690828"/>
                  </a:lnTo>
                  <a:lnTo>
                    <a:pt x="530225" y="680217"/>
                  </a:lnTo>
                  <a:lnTo>
                    <a:pt x="530490" y="670137"/>
                  </a:lnTo>
                  <a:lnTo>
                    <a:pt x="531548" y="660322"/>
                  </a:lnTo>
                  <a:lnTo>
                    <a:pt x="532871" y="651037"/>
                  </a:lnTo>
                  <a:lnTo>
                    <a:pt x="534458" y="642283"/>
                  </a:lnTo>
                  <a:lnTo>
                    <a:pt x="536575" y="633794"/>
                  </a:lnTo>
                  <a:lnTo>
                    <a:pt x="537633" y="629815"/>
                  </a:lnTo>
                  <a:lnTo>
                    <a:pt x="538956" y="626102"/>
                  </a:lnTo>
                  <a:lnTo>
                    <a:pt x="540544" y="622388"/>
                  </a:lnTo>
                  <a:lnTo>
                    <a:pt x="542396" y="618939"/>
                  </a:lnTo>
                  <a:lnTo>
                    <a:pt x="544248" y="615491"/>
                  </a:lnTo>
                  <a:lnTo>
                    <a:pt x="546365" y="612307"/>
                  </a:lnTo>
                  <a:lnTo>
                    <a:pt x="548481" y="609389"/>
                  </a:lnTo>
                  <a:lnTo>
                    <a:pt x="551127" y="606471"/>
                  </a:lnTo>
                  <a:lnTo>
                    <a:pt x="553508" y="603818"/>
                  </a:lnTo>
                  <a:lnTo>
                    <a:pt x="556419" y="601166"/>
                  </a:lnTo>
                  <a:lnTo>
                    <a:pt x="559329" y="599044"/>
                  </a:lnTo>
                  <a:lnTo>
                    <a:pt x="562504" y="597187"/>
                  </a:lnTo>
                  <a:lnTo>
                    <a:pt x="565944" y="595330"/>
                  </a:lnTo>
                  <a:lnTo>
                    <a:pt x="569648" y="593738"/>
                  </a:lnTo>
                  <a:lnTo>
                    <a:pt x="573352" y="592146"/>
                  </a:lnTo>
                  <a:lnTo>
                    <a:pt x="577850" y="591351"/>
                  </a:lnTo>
                  <a:lnTo>
                    <a:pt x="582083" y="590289"/>
                  </a:lnTo>
                  <a:lnTo>
                    <a:pt x="586317" y="589759"/>
                  </a:lnTo>
                  <a:lnTo>
                    <a:pt x="591344" y="588963"/>
                  </a:lnTo>
                  <a:close/>
                  <a:moveTo>
                    <a:pt x="573015" y="0"/>
                  </a:moveTo>
                  <a:lnTo>
                    <a:pt x="580426" y="0"/>
                  </a:lnTo>
                  <a:lnTo>
                    <a:pt x="588630" y="265"/>
                  </a:lnTo>
                  <a:lnTo>
                    <a:pt x="597365" y="1058"/>
                  </a:lnTo>
                  <a:lnTo>
                    <a:pt x="606628" y="1588"/>
                  </a:lnTo>
                  <a:lnTo>
                    <a:pt x="616421" y="2910"/>
                  </a:lnTo>
                  <a:lnTo>
                    <a:pt x="626743" y="4498"/>
                  </a:lnTo>
                  <a:lnTo>
                    <a:pt x="637595" y="6615"/>
                  </a:lnTo>
                  <a:lnTo>
                    <a:pt x="648446" y="8996"/>
                  </a:lnTo>
                  <a:lnTo>
                    <a:pt x="659563" y="12171"/>
                  </a:lnTo>
                  <a:lnTo>
                    <a:pt x="670679" y="15875"/>
                  </a:lnTo>
                  <a:lnTo>
                    <a:pt x="682060" y="20638"/>
                  </a:lnTo>
                  <a:lnTo>
                    <a:pt x="693176" y="25400"/>
                  </a:lnTo>
                  <a:lnTo>
                    <a:pt x="698734" y="28310"/>
                  </a:lnTo>
                  <a:lnTo>
                    <a:pt x="704027" y="31485"/>
                  </a:lnTo>
                  <a:lnTo>
                    <a:pt x="709586" y="34396"/>
                  </a:lnTo>
                  <a:lnTo>
                    <a:pt x="714879" y="38100"/>
                  </a:lnTo>
                  <a:lnTo>
                    <a:pt x="719908" y="41540"/>
                  </a:lnTo>
                  <a:lnTo>
                    <a:pt x="725201" y="45773"/>
                  </a:lnTo>
                  <a:lnTo>
                    <a:pt x="729965" y="49742"/>
                  </a:lnTo>
                  <a:lnTo>
                    <a:pt x="734994" y="53975"/>
                  </a:lnTo>
                  <a:lnTo>
                    <a:pt x="739758" y="58738"/>
                  </a:lnTo>
                  <a:lnTo>
                    <a:pt x="744258" y="63235"/>
                  </a:lnTo>
                  <a:lnTo>
                    <a:pt x="748757" y="68527"/>
                  </a:lnTo>
                  <a:lnTo>
                    <a:pt x="752992" y="73819"/>
                  </a:lnTo>
                  <a:lnTo>
                    <a:pt x="756962" y="79375"/>
                  </a:lnTo>
                  <a:lnTo>
                    <a:pt x="761197" y="85460"/>
                  </a:lnTo>
                  <a:lnTo>
                    <a:pt x="764902" y="91546"/>
                  </a:lnTo>
                  <a:lnTo>
                    <a:pt x="768343" y="98160"/>
                  </a:lnTo>
                  <a:lnTo>
                    <a:pt x="771519" y="104510"/>
                  </a:lnTo>
                  <a:lnTo>
                    <a:pt x="774695" y="111654"/>
                  </a:lnTo>
                  <a:lnTo>
                    <a:pt x="777606" y="119063"/>
                  </a:lnTo>
                  <a:lnTo>
                    <a:pt x="780253" y="126735"/>
                  </a:lnTo>
                  <a:lnTo>
                    <a:pt x="782370" y="134673"/>
                  </a:lnTo>
                  <a:lnTo>
                    <a:pt x="784752" y="143140"/>
                  </a:lnTo>
                  <a:lnTo>
                    <a:pt x="786340" y="151606"/>
                  </a:lnTo>
                  <a:lnTo>
                    <a:pt x="787664" y="160338"/>
                  </a:lnTo>
                  <a:lnTo>
                    <a:pt x="788987" y="169598"/>
                  </a:lnTo>
                  <a:lnTo>
                    <a:pt x="789516" y="179388"/>
                  </a:lnTo>
                  <a:lnTo>
                    <a:pt x="790310" y="189706"/>
                  </a:lnTo>
                  <a:lnTo>
                    <a:pt x="790575" y="199760"/>
                  </a:lnTo>
                  <a:lnTo>
                    <a:pt x="790310" y="209550"/>
                  </a:lnTo>
                  <a:lnTo>
                    <a:pt x="790046" y="218810"/>
                  </a:lnTo>
                  <a:lnTo>
                    <a:pt x="788987" y="237067"/>
                  </a:lnTo>
                  <a:lnTo>
                    <a:pt x="787134" y="254794"/>
                  </a:lnTo>
                  <a:lnTo>
                    <a:pt x="785017" y="271992"/>
                  </a:lnTo>
                  <a:lnTo>
                    <a:pt x="781841" y="288396"/>
                  </a:lnTo>
                  <a:lnTo>
                    <a:pt x="778400" y="304536"/>
                  </a:lnTo>
                  <a:lnTo>
                    <a:pt x="774430" y="320146"/>
                  </a:lnTo>
                  <a:lnTo>
                    <a:pt x="770195" y="334963"/>
                  </a:lnTo>
                  <a:lnTo>
                    <a:pt x="765167" y="349250"/>
                  </a:lnTo>
                  <a:lnTo>
                    <a:pt x="760138" y="363008"/>
                  </a:lnTo>
                  <a:lnTo>
                    <a:pt x="754580" y="376238"/>
                  </a:lnTo>
                  <a:lnTo>
                    <a:pt x="749022" y="389202"/>
                  </a:lnTo>
                  <a:lnTo>
                    <a:pt x="743199" y="401373"/>
                  </a:lnTo>
                  <a:lnTo>
                    <a:pt x="737111" y="413279"/>
                  </a:lnTo>
                  <a:lnTo>
                    <a:pt x="731024" y="424656"/>
                  </a:lnTo>
                  <a:lnTo>
                    <a:pt x="724672" y="435504"/>
                  </a:lnTo>
                  <a:lnTo>
                    <a:pt x="718584" y="445823"/>
                  </a:lnTo>
                  <a:lnTo>
                    <a:pt x="712497" y="455613"/>
                  </a:lnTo>
                  <a:lnTo>
                    <a:pt x="700057" y="474398"/>
                  </a:lnTo>
                  <a:lnTo>
                    <a:pt x="678354" y="506148"/>
                  </a:lnTo>
                  <a:lnTo>
                    <a:pt x="668826" y="519906"/>
                  </a:lnTo>
                  <a:lnTo>
                    <a:pt x="665121" y="525992"/>
                  </a:lnTo>
                  <a:lnTo>
                    <a:pt x="661680" y="532342"/>
                  </a:lnTo>
                  <a:lnTo>
                    <a:pt x="659033" y="537633"/>
                  </a:lnTo>
                  <a:lnTo>
                    <a:pt x="656651" y="542925"/>
                  </a:lnTo>
                  <a:lnTo>
                    <a:pt x="655063" y="547688"/>
                  </a:lnTo>
                  <a:lnTo>
                    <a:pt x="654004" y="552450"/>
                  </a:lnTo>
                  <a:lnTo>
                    <a:pt x="591013" y="552450"/>
                  </a:lnTo>
                  <a:lnTo>
                    <a:pt x="581749" y="552715"/>
                  </a:lnTo>
                  <a:lnTo>
                    <a:pt x="573280" y="553773"/>
                  </a:lnTo>
                  <a:lnTo>
                    <a:pt x="565339" y="554831"/>
                  </a:lnTo>
                  <a:lnTo>
                    <a:pt x="557929" y="556683"/>
                  </a:lnTo>
                  <a:lnTo>
                    <a:pt x="551047" y="559329"/>
                  </a:lnTo>
                  <a:lnTo>
                    <a:pt x="544430" y="561975"/>
                  </a:lnTo>
                  <a:lnTo>
                    <a:pt x="538607" y="565150"/>
                  </a:lnTo>
                  <a:lnTo>
                    <a:pt x="533049" y="568590"/>
                  </a:lnTo>
                  <a:lnTo>
                    <a:pt x="528021" y="572294"/>
                  </a:lnTo>
                  <a:lnTo>
                    <a:pt x="523521" y="576263"/>
                  </a:lnTo>
                  <a:lnTo>
                    <a:pt x="519286" y="580231"/>
                  </a:lnTo>
                  <a:lnTo>
                    <a:pt x="515581" y="584729"/>
                  </a:lnTo>
                  <a:lnTo>
                    <a:pt x="512140" y="588963"/>
                  </a:lnTo>
                  <a:lnTo>
                    <a:pt x="509229" y="593461"/>
                  </a:lnTo>
                  <a:lnTo>
                    <a:pt x="506318" y="597694"/>
                  </a:lnTo>
                  <a:lnTo>
                    <a:pt x="504200" y="601663"/>
                  </a:lnTo>
                  <a:lnTo>
                    <a:pt x="502083" y="606161"/>
                  </a:lnTo>
                  <a:lnTo>
                    <a:pt x="500230" y="610129"/>
                  </a:lnTo>
                  <a:lnTo>
                    <a:pt x="498377" y="614892"/>
                  </a:lnTo>
                  <a:lnTo>
                    <a:pt x="496789" y="619390"/>
                  </a:lnTo>
                  <a:lnTo>
                    <a:pt x="493878" y="629179"/>
                  </a:lnTo>
                  <a:lnTo>
                    <a:pt x="491496" y="639498"/>
                  </a:lnTo>
                  <a:lnTo>
                    <a:pt x="489908" y="650875"/>
                  </a:lnTo>
                  <a:lnTo>
                    <a:pt x="488584" y="663046"/>
                  </a:lnTo>
                  <a:lnTo>
                    <a:pt x="487790" y="676275"/>
                  </a:lnTo>
                  <a:lnTo>
                    <a:pt x="487790" y="690827"/>
                  </a:lnTo>
                  <a:lnTo>
                    <a:pt x="487790" y="705115"/>
                  </a:lnTo>
                  <a:lnTo>
                    <a:pt x="488584" y="718079"/>
                  </a:lnTo>
                  <a:lnTo>
                    <a:pt x="489908" y="730515"/>
                  </a:lnTo>
                  <a:lnTo>
                    <a:pt x="491496" y="741892"/>
                  </a:lnTo>
                  <a:lnTo>
                    <a:pt x="493878" y="752211"/>
                  </a:lnTo>
                  <a:lnTo>
                    <a:pt x="496789" y="762000"/>
                  </a:lnTo>
                  <a:lnTo>
                    <a:pt x="498377" y="766498"/>
                  </a:lnTo>
                  <a:lnTo>
                    <a:pt x="500230" y="770996"/>
                  </a:lnTo>
                  <a:lnTo>
                    <a:pt x="502083" y="775494"/>
                  </a:lnTo>
                  <a:lnTo>
                    <a:pt x="504200" y="779463"/>
                  </a:lnTo>
                  <a:lnTo>
                    <a:pt x="506053" y="783167"/>
                  </a:lnTo>
                  <a:lnTo>
                    <a:pt x="508170" y="786871"/>
                  </a:lnTo>
                  <a:lnTo>
                    <a:pt x="510817" y="790575"/>
                  </a:lnTo>
                  <a:lnTo>
                    <a:pt x="513464" y="794015"/>
                  </a:lnTo>
                  <a:lnTo>
                    <a:pt x="507112" y="795602"/>
                  </a:lnTo>
                  <a:lnTo>
                    <a:pt x="500759" y="797190"/>
                  </a:lnTo>
                  <a:lnTo>
                    <a:pt x="494937" y="799306"/>
                  </a:lnTo>
                  <a:lnTo>
                    <a:pt x="489379" y="801688"/>
                  </a:lnTo>
                  <a:lnTo>
                    <a:pt x="484350" y="804333"/>
                  </a:lnTo>
                  <a:lnTo>
                    <a:pt x="479321" y="806979"/>
                  </a:lnTo>
                  <a:lnTo>
                    <a:pt x="475086" y="810154"/>
                  </a:lnTo>
                  <a:lnTo>
                    <a:pt x="471116" y="813329"/>
                  </a:lnTo>
                  <a:lnTo>
                    <a:pt x="466881" y="816769"/>
                  </a:lnTo>
                  <a:lnTo>
                    <a:pt x="463441" y="820208"/>
                  </a:lnTo>
                  <a:lnTo>
                    <a:pt x="460529" y="823648"/>
                  </a:lnTo>
                  <a:lnTo>
                    <a:pt x="457353" y="827352"/>
                  </a:lnTo>
                  <a:lnTo>
                    <a:pt x="454442" y="831056"/>
                  </a:lnTo>
                  <a:lnTo>
                    <a:pt x="452060" y="834761"/>
                  </a:lnTo>
                  <a:lnTo>
                    <a:pt x="448090" y="841904"/>
                  </a:lnTo>
                  <a:lnTo>
                    <a:pt x="445972" y="846138"/>
                  </a:lnTo>
                  <a:lnTo>
                    <a:pt x="444120" y="850106"/>
                  </a:lnTo>
                  <a:lnTo>
                    <a:pt x="442267" y="854869"/>
                  </a:lnTo>
                  <a:lnTo>
                    <a:pt x="440679" y="859102"/>
                  </a:lnTo>
                  <a:lnTo>
                    <a:pt x="437767" y="869156"/>
                  </a:lnTo>
                  <a:lnTo>
                    <a:pt x="435650" y="879740"/>
                  </a:lnTo>
                  <a:lnTo>
                    <a:pt x="433797" y="890852"/>
                  </a:lnTo>
                  <a:lnTo>
                    <a:pt x="432474" y="903288"/>
                  </a:lnTo>
                  <a:lnTo>
                    <a:pt x="431945" y="916252"/>
                  </a:lnTo>
                  <a:lnTo>
                    <a:pt x="431680" y="930540"/>
                  </a:lnTo>
                  <a:lnTo>
                    <a:pt x="431945" y="945092"/>
                  </a:lnTo>
                  <a:lnTo>
                    <a:pt x="432474" y="958056"/>
                  </a:lnTo>
                  <a:lnTo>
                    <a:pt x="433797" y="970492"/>
                  </a:lnTo>
                  <a:lnTo>
                    <a:pt x="435650" y="981604"/>
                  </a:lnTo>
                  <a:lnTo>
                    <a:pt x="437767" y="992188"/>
                  </a:lnTo>
                  <a:lnTo>
                    <a:pt x="440679" y="1001977"/>
                  </a:lnTo>
                  <a:lnTo>
                    <a:pt x="442267" y="1006475"/>
                  </a:lnTo>
                  <a:lnTo>
                    <a:pt x="444120" y="1011238"/>
                  </a:lnTo>
                  <a:lnTo>
                    <a:pt x="445972" y="1015206"/>
                  </a:lnTo>
                  <a:lnTo>
                    <a:pt x="448090" y="1019440"/>
                  </a:lnTo>
                  <a:lnTo>
                    <a:pt x="449942" y="1023144"/>
                  </a:lnTo>
                  <a:lnTo>
                    <a:pt x="452324" y="1026848"/>
                  </a:lnTo>
                  <a:lnTo>
                    <a:pt x="454971" y="1030817"/>
                  </a:lnTo>
                  <a:lnTo>
                    <a:pt x="457618" y="1034521"/>
                  </a:lnTo>
                  <a:lnTo>
                    <a:pt x="460529" y="1038225"/>
                  </a:lnTo>
                  <a:lnTo>
                    <a:pt x="463970" y="1041665"/>
                  </a:lnTo>
                  <a:lnTo>
                    <a:pt x="467675" y="1045369"/>
                  </a:lnTo>
                  <a:lnTo>
                    <a:pt x="471645" y="1048809"/>
                  </a:lnTo>
                  <a:lnTo>
                    <a:pt x="475616" y="1051719"/>
                  </a:lnTo>
                  <a:lnTo>
                    <a:pt x="480380" y="1054894"/>
                  </a:lnTo>
                  <a:lnTo>
                    <a:pt x="485144" y="1057804"/>
                  </a:lnTo>
                  <a:lnTo>
                    <a:pt x="490437" y="1060186"/>
                  </a:lnTo>
                  <a:lnTo>
                    <a:pt x="496260" y="1062567"/>
                  </a:lnTo>
                  <a:lnTo>
                    <a:pt x="502347" y="1064419"/>
                  </a:lnTo>
                  <a:lnTo>
                    <a:pt x="508435" y="1066271"/>
                  </a:lnTo>
                  <a:lnTo>
                    <a:pt x="515316" y="1067594"/>
                  </a:lnTo>
                  <a:lnTo>
                    <a:pt x="511876" y="1071827"/>
                  </a:lnTo>
                  <a:lnTo>
                    <a:pt x="508435" y="1076590"/>
                  </a:lnTo>
                  <a:lnTo>
                    <a:pt x="505788" y="1080823"/>
                  </a:lnTo>
                  <a:lnTo>
                    <a:pt x="503141" y="1085586"/>
                  </a:lnTo>
                  <a:lnTo>
                    <a:pt x="501024" y="1089554"/>
                  </a:lnTo>
                  <a:lnTo>
                    <a:pt x="499171" y="1094052"/>
                  </a:lnTo>
                  <a:lnTo>
                    <a:pt x="497583" y="1098286"/>
                  </a:lnTo>
                  <a:lnTo>
                    <a:pt x="495731" y="1103048"/>
                  </a:lnTo>
                  <a:lnTo>
                    <a:pt x="493084" y="1112838"/>
                  </a:lnTo>
                  <a:lnTo>
                    <a:pt x="490967" y="1123156"/>
                  </a:lnTo>
                  <a:lnTo>
                    <a:pt x="489114" y="1134534"/>
                  </a:lnTo>
                  <a:lnTo>
                    <a:pt x="487790" y="1146704"/>
                  </a:lnTo>
                  <a:lnTo>
                    <a:pt x="487261" y="1159934"/>
                  </a:lnTo>
                  <a:lnTo>
                    <a:pt x="486732" y="1174221"/>
                  </a:lnTo>
                  <a:lnTo>
                    <a:pt x="487261" y="1188509"/>
                  </a:lnTo>
                  <a:lnTo>
                    <a:pt x="487790" y="1202002"/>
                  </a:lnTo>
                  <a:lnTo>
                    <a:pt x="489114" y="1214438"/>
                  </a:lnTo>
                  <a:lnTo>
                    <a:pt x="490967" y="1225550"/>
                  </a:lnTo>
                  <a:lnTo>
                    <a:pt x="493084" y="1236134"/>
                  </a:lnTo>
                  <a:lnTo>
                    <a:pt x="495731" y="1245659"/>
                  </a:lnTo>
                  <a:lnTo>
                    <a:pt x="497583" y="1250156"/>
                  </a:lnTo>
                  <a:lnTo>
                    <a:pt x="499171" y="1254654"/>
                  </a:lnTo>
                  <a:lnTo>
                    <a:pt x="501024" y="1258888"/>
                  </a:lnTo>
                  <a:lnTo>
                    <a:pt x="503141" y="1263121"/>
                  </a:lnTo>
                  <a:lnTo>
                    <a:pt x="505523" y="1267090"/>
                  </a:lnTo>
                  <a:lnTo>
                    <a:pt x="507641" y="1270794"/>
                  </a:lnTo>
                  <a:lnTo>
                    <a:pt x="510288" y="1274498"/>
                  </a:lnTo>
                  <a:lnTo>
                    <a:pt x="513199" y="1278467"/>
                  </a:lnTo>
                  <a:lnTo>
                    <a:pt x="516375" y="1282171"/>
                  </a:lnTo>
                  <a:lnTo>
                    <a:pt x="519816" y="1285875"/>
                  </a:lnTo>
                  <a:lnTo>
                    <a:pt x="523521" y="1289315"/>
                  </a:lnTo>
                  <a:lnTo>
                    <a:pt x="527756" y="1292754"/>
                  </a:lnTo>
                  <a:lnTo>
                    <a:pt x="531991" y="1296194"/>
                  </a:lnTo>
                  <a:lnTo>
                    <a:pt x="536755" y="1299369"/>
                  </a:lnTo>
                  <a:lnTo>
                    <a:pt x="542048" y="1302015"/>
                  </a:lnTo>
                  <a:lnTo>
                    <a:pt x="547606" y="1304661"/>
                  </a:lnTo>
                  <a:lnTo>
                    <a:pt x="553429" y="1307042"/>
                  </a:lnTo>
                  <a:lnTo>
                    <a:pt x="559781" y="1308894"/>
                  </a:lnTo>
                  <a:lnTo>
                    <a:pt x="566663" y="1310481"/>
                  </a:lnTo>
                  <a:lnTo>
                    <a:pt x="573809" y="1311804"/>
                  </a:lnTo>
                  <a:lnTo>
                    <a:pt x="568780" y="1317361"/>
                  </a:lnTo>
                  <a:lnTo>
                    <a:pt x="564016" y="1322917"/>
                  </a:lnTo>
                  <a:lnTo>
                    <a:pt x="560311" y="1328738"/>
                  </a:lnTo>
                  <a:lnTo>
                    <a:pt x="557135" y="1334294"/>
                  </a:lnTo>
                  <a:lnTo>
                    <a:pt x="555017" y="1338792"/>
                  </a:lnTo>
                  <a:lnTo>
                    <a:pt x="553164" y="1342761"/>
                  </a:lnTo>
                  <a:lnTo>
                    <a:pt x="551312" y="1347259"/>
                  </a:lnTo>
                  <a:lnTo>
                    <a:pt x="549724" y="1351756"/>
                  </a:lnTo>
                  <a:lnTo>
                    <a:pt x="547077" y="1361546"/>
                  </a:lnTo>
                  <a:lnTo>
                    <a:pt x="544430" y="1372129"/>
                  </a:lnTo>
                  <a:lnTo>
                    <a:pt x="543107" y="1383242"/>
                  </a:lnTo>
                  <a:lnTo>
                    <a:pt x="541784" y="1395677"/>
                  </a:lnTo>
                  <a:lnTo>
                    <a:pt x="540725" y="1408642"/>
                  </a:lnTo>
                  <a:lnTo>
                    <a:pt x="540725" y="1423459"/>
                  </a:lnTo>
                  <a:lnTo>
                    <a:pt x="540725" y="1437481"/>
                  </a:lnTo>
                  <a:lnTo>
                    <a:pt x="541784" y="1450711"/>
                  </a:lnTo>
                  <a:lnTo>
                    <a:pt x="543107" y="1463146"/>
                  </a:lnTo>
                  <a:lnTo>
                    <a:pt x="544430" y="1474259"/>
                  </a:lnTo>
                  <a:lnTo>
                    <a:pt x="547077" y="1484842"/>
                  </a:lnTo>
                  <a:lnTo>
                    <a:pt x="549724" y="1494367"/>
                  </a:lnTo>
                  <a:lnTo>
                    <a:pt x="551312" y="1499129"/>
                  </a:lnTo>
                  <a:lnTo>
                    <a:pt x="553164" y="1503627"/>
                  </a:lnTo>
                  <a:lnTo>
                    <a:pt x="555017" y="1507596"/>
                  </a:lnTo>
                  <a:lnTo>
                    <a:pt x="557135" y="1512094"/>
                  </a:lnTo>
                  <a:lnTo>
                    <a:pt x="559781" y="1516327"/>
                  </a:lnTo>
                  <a:lnTo>
                    <a:pt x="562428" y="1520825"/>
                  </a:lnTo>
                  <a:lnTo>
                    <a:pt x="321047" y="1520825"/>
                  </a:lnTo>
                  <a:lnTo>
                    <a:pt x="312842" y="1520825"/>
                  </a:lnTo>
                  <a:lnTo>
                    <a:pt x="304373" y="1520296"/>
                  </a:lnTo>
                  <a:lnTo>
                    <a:pt x="296433" y="1519767"/>
                  </a:lnTo>
                  <a:lnTo>
                    <a:pt x="288228" y="1519238"/>
                  </a:lnTo>
                  <a:lnTo>
                    <a:pt x="280288" y="1518179"/>
                  </a:lnTo>
                  <a:lnTo>
                    <a:pt x="272083" y="1517121"/>
                  </a:lnTo>
                  <a:lnTo>
                    <a:pt x="264407" y="1515798"/>
                  </a:lnTo>
                  <a:lnTo>
                    <a:pt x="256203" y="1514211"/>
                  </a:lnTo>
                  <a:lnTo>
                    <a:pt x="248527" y="1512623"/>
                  </a:lnTo>
                  <a:lnTo>
                    <a:pt x="240852" y="1510771"/>
                  </a:lnTo>
                  <a:lnTo>
                    <a:pt x="233441" y="1508654"/>
                  </a:lnTo>
                  <a:lnTo>
                    <a:pt x="225501" y="1506538"/>
                  </a:lnTo>
                  <a:lnTo>
                    <a:pt x="218090" y="1503892"/>
                  </a:lnTo>
                  <a:lnTo>
                    <a:pt x="210679" y="1501511"/>
                  </a:lnTo>
                  <a:lnTo>
                    <a:pt x="203268" y="1498600"/>
                  </a:lnTo>
                  <a:lnTo>
                    <a:pt x="196122" y="1495690"/>
                  </a:lnTo>
                  <a:lnTo>
                    <a:pt x="188976" y="1492515"/>
                  </a:lnTo>
                  <a:lnTo>
                    <a:pt x="181830" y="1489075"/>
                  </a:lnTo>
                  <a:lnTo>
                    <a:pt x="174948" y="1485636"/>
                  </a:lnTo>
                  <a:lnTo>
                    <a:pt x="168067" y="1482196"/>
                  </a:lnTo>
                  <a:lnTo>
                    <a:pt x="161450" y="1478227"/>
                  </a:lnTo>
                  <a:lnTo>
                    <a:pt x="154569" y="1474523"/>
                  </a:lnTo>
                  <a:lnTo>
                    <a:pt x="147952" y="1470290"/>
                  </a:lnTo>
                  <a:lnTo>
                    <a:pt x="141600" y="1466056"/>
                  </a:lnTo>
                  <a:lnTo>
                    <a:pt x="129160" y="1457061"/>
                  </a:lnTo>
                  <a:lnTo>
                    <a:pt x="116985" y="1447536"/>
                  </a:lnTo>
                  <a:lnTo>
                    <a:pt x="105075" y="1437481"/>
                  </a:lnTo>
                  <a:lnTo>
                    <a:pt x="93959" y="1426634"/>
                  </a:lnTo>
                  <a:lnTo>
                    <a:pt x="83372" y="1415521"/>
                  </a:lnTo>
                  <a:lnTo>
                    <a:pt x="73579" y="1404144"/>
                  </a:lnTo>
                  <a:lnTo>
                    <a:pt x="64051" y="1391973"/>
                  </a:lnTo>
                  <a:lnTo>
                    <a:pt x="55052" y="1379273"/>
                  </a:lnTo>
                  <a:lnTo>
                    <a:pt x="50552" y="1373188"/>
                  </a:lnTo>
                  <a:lnTo>
                    <a:pt x="46582" y="1366309"/>
                  </a:lnTo>
                  <a:lnTo>
                    <a:pt x="42612" y="1359694"/>
                  </a:lnTo>
                  <a:lnTo>
                    <a:pt x="38907" y="1352815"/>
                  </a:lnTo>
                  <a:lnTo>
                    <a:pt x="35466" y="1346200"/>
                  </a:lnTo>
                  <a:lnTo>
                    <a:pt x="31761" y="1339056"/>
                  </a:lnTo>
                  <a:lnTo>
                    <a:pt x="28585" y="1332177"/>
                  </a:lnTo>
                  <a:lnTo>
                    <a:pt x="25409" y="1325034"/>
                  </a:lnTo>
                  <a:lnTo>
                    <a:pt x="22497" y="1317625"/>
                  </a:lnTo>
                  <a:lnTo>
                    <a:pt x="19586" y="1310481"/>
                  </a:lnTo>
                  <a:lnTo>
                    <a:pt x="17204" y="1303073"/>
                  </a:lnTo>
                  <a:lnTo>
                    <a:pt x="14557" y="1295665"/>
                  </a:lnTo>
                  <a:lnTo>
                    <a:pt x="12440" y="1287727"/>
                  </a:lnTo>
                  <a:lnTo>
                    <a:pt x="10322" y="1280054"/>
                  </a:lnTo>
                  <a:lnTo>
                    <a:pt x="8470" y="1272646"/>
                  </a:lnTo>
                  <a:lnTo>
                    <a:pt x="6617" y="1264444"/>
                  </a:lnTo>
                  <a:lnTo>
                    <a:pt x="5294" y="1256771"/>
                  </a:lnTo>
                  <a:lnTo>
                    <a:pt x="3706" y="1248834"/>
                  </a:lnTo>
                  <a:lnTo>
                    <a:pt x="2912" y="1240896"/>
                  </a:lnTo>
                  <a:lnTo>
                    <a:pt x="1853" y="1232959"/>
                  </a:lnTo>
                  <a:lnTo>
                    <a:pt x="1059" y="1224756"/>
                  </a:lnTo>
                  <a:lnTo>
                    <a:pt x="529" y="1216554"/>
                  </a:lnTo>
                  <a:lnTo>
                    <a:pt x="265" y="1208352"/>
                  </a:lnTo>
                  <a:lnTo>
                    <a:pt x="0" y="1200150"/>
                  </a:lnTo>
                  <a:lnTo>
                    <a:pt x="0" y="857515"/>
                  </a:lnTo>
                  <a:lnTo>
                    <a:pt x="265" y="847196"/>
                  </a:lnTo>
                  <a:lnTo>
                    <a:pt x="1059" y="836348"/>
                  </a:lnTo>
                  <a:lnTo>
                    <a:pt x="1588" y="826029"/>
                  </a:lnTo>
                  <a:lnTo>
                    <a:pt x="2912" y="815711"/>
                  </a:lnTo>
                  <a:lnTo>
                    <a:pt x="4500" y="805656"/>
                  </a:lnTo>
                  <a:lnTo>
                    <a:pt x="6352" y="795602"/>
                  </a:lnTo>
                  <a:lnTo>
                    <a:pt x="8205" y="785813"/>
                  </a:lnTo>
                  <a:lnTo>
                    <a:pt x="10587" y="776023"/>
                  </a:lnTo>
                  <a:lnTo>
                    <a:pt x="13498" y="766498"/>
                  </a:lnTo>
                  <a:lnTo>
                    <a:pt x="16410" y="757238"/>
                  </a:lnTo>
                  <a:lnTo>
                    <a:pt x="19851" y="747713"/>
                  </a:lnTo>
                  <a:lnTo>
                    <a:pt x="23291" y="738717"/>
                  </a:lnTo>
                  <a:lnTo>
                    <a:pt x="27261" y="730250"/>
                  </a:lnTo>
                  <a:lnTo>
                    <a:pt x="31761" y="721519"/>
                  </a:lnTo>
                  <a:lnTo>
                    <a:pt x="35996" y="712788"/>
                  </a:lnTo>
                  <a:lnTo>
                    <a:pt x="41024" y="704850"/>
                  </a:lnTo>
                  <a:lnTo>
                    <a:pt x="46053" y="696648"/>
                  </a:lnTo>
                  <a:lnTo>
                    <a:pt x="51346" y="688711"/>
                  </a:lnTo>
                  <a:lnTo>
                    <a:pt x="56905" y="680773"/>
                  </a:lnTo>
                  <a:lnTo>
                    <a:pt x="62727" y="673365"/>
                  </a:lnTo>
                  <a:lnTo>
                    <a:pt x="68550" y="666221"/>
                  </a:lnTo>
                  <a:lnTo>
                    <a:pt x="75167" y="659077"/>
                  </a:lnTo>
                  <a:lnTo>
                    <a:pt x="81519" y="652198"/>
                  </a:lnTo>
                  <a:lnTo>
                    <a:pt x="88401" y="645848"/>
                  </a:lnTo>
                  <a:lnTo>
                    <a:pt x="95547" y="639498"/>
                  </a:lnTo>
                  <a:lnTo>
                    <a:pt x="102958" y="633413"/>
                  </a:lnTo>
                  <a:lnTo>
                    <a:pt x="110368" y="627592"/>
                  </a:lnTo>
                  <a:lnTo>
                    <a:pt x="118308" y="622036"/>
                  </a:lnTo>
                  <a:lnTo>
                    <a:pt x="126249" y="616744"/>
                  </a:lnTo>
                  <a:lnTo>
                    <a:pt x="134453" y="611452"/>
                  </a:lnTo>
                  <a:lnTo>
                    <a:pt x="143188" y="606690"/>
                  </a:lnTo>
                  <a:lnTo>
                    <a:pt x="151392" y="602192"/>
                  </a:lnTo>
                  <a:lnTo>
                    <a:pt x="168596" y="587904"/>
                  </a:lnTo>
                  <a:lnTo>
                    <a:pt x="189505" y="569913"/>
                  </a:lnTo>
                  <a:lnTo>
                    <a:pt x="214120" y="548481"/>
                  </a:lnTo>
                  <a:lnTo>
                    <a:pt x="241381" y="524140"/>
                  </a:lnTo>
                  <a:lnTo>
                    <a:pt x="270760" y="497152"/>
                  </a:lnTo>
                  <a:lnTo>
                    <a:pt x="301726" y="468048"/>
                  </a:lnTo>
                  <a:lnTo>
                    <a:pt x="317342" y="452967"/>
                  </a:lnTo>
                  <a:lnTo>
                    <a:pt x="333222" y="437356"/>
                  </a:lnTo>
                  <a:lnTo>
                    <a:pt x="349367" y="421217"/>
                  </a:lnTo>
                  <a:lnTo>
                    <a:pt x="365247" y="405077"/>
                  </a:lnTo>
                  <a:lnTo>
                    <a:pt x="381128" y="388408"/>
                  </a:lnTo>
                  <a:lnTo>
                    <a:pt x="396479" y="371740"/>
                  </a:lnTo>
                  <a:lnTo>
                    <a:pt x="412094" y="354542"/>
                  </a:lnTo>
                  <a:lnTo>
                    <a:pt x="426916" y="337608"/>
                  </a:lnTo>
                  <a:lnTo>
                    <a:pt x="441473" y="320411"/>
                  </a:lnTo>
                  <a:lnTo>
                    <a:pt x="455765" y="303477"/>
                  </a:lnTo>
                  <a:lnTo>
                    <a:pt x="469263" y="286015"/>
                  </a:lnTo>
                  <a:lnTo>
                    <a:pt x="482232" y="269081"/>
                  </a:lnTo>
                  <a:lnTo>
                    <a:pt x="494143" y="252148"/>
                  </a:lnTo>
                  <a:lnTo>
                    <a:pt x="505523" y="235215"/>
                  </a:lnTo>
                  <a:lnTo>
                    <a:pt x="515581" y="218810"/>
                  </a:lnTo>
                  <a:lnTo>
                    <a:pt x="520610" y="210344"/>
                  </a:lnTo>
                  <a:lnTo>
                    <a:pt x="525374" y="202406"/>
                  </a:lnTo>
                  <a:lnTo>
                    <a:pt x="529344" y="194204"/>
                  </a:lnTo>
                  <a:lnTo>
                    <a:pt x="533314" y="186267"/>
                  </a:lnTo>
                  <a:lnTo>
                    <a:pt x="537019" y="178329"/>
                  </a:lnTo>
                  <a:lnTo>
                    <a:pt x="540460" y="170656"/>
                  </a:lnTo>
                  <a:lnTo>
                    <a:pt x="543636" y="162983"/>
                  </a:lnTo>
                  <a:lnTo>
                    <a:pt x="546283" y="155575"/>
                  </a:lnTo>
                  <a:lnTo>
                    <a:pt x="548930" y="147902"/>
                  </a:lnTo>
                  <a:lnTo>
                    <a:pt x="551047" y="140494"/>
                  </a:lnTo>
                  <a:lnTo>
                    <a:pt x="551047" y="1058"/>
                  </a:lnTo>
                  <a:lnTo>
                    <a:pt x="553958" y="794"/>
                  </a:lnTo>
                  <a:lnTo>
                    <a:pt x="561369" y="265"/>
                  </a:lnTo>
                  <a:lnTo>
                    <a:pt x="5730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 descr="fc07ff6bdd215d099b9990fbd12ad7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5760" y="3943350"/>
            <a:ext cx="1590040" cy="2889250"/>
          </a:xfrm>
          <a:prstGeom prst="rect">
            <a:avLst/>
          </a:prstGeom>
        </p:spPr>
      </p:pic>
      <p:sp>
        <p:nvSpPr>
          <p:cNvPr id="42" name="文本框 13"/>
          <p:cNvSpPr txBox="1"/>
          <p:nvPr/>
        </p:nvSpPr>
        <p:spPr>
          <a:xfrm>
            <a:off x="772961" y="1818528"/>
            <a:ext cx="3551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- Hai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Như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hoa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cành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Huy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Cận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13"/>
          <p:cNvSpPr txBox="1"/>
          <p:nvPr/>
        </p:nvSpPr>
        <p:spPr>
          <a:xfrm>
            <a:off x="5984517" y="1883419"/>
            <a:ext cx="5082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b</a:t>
            </a:r>
            <a:r>
              <a:rPr lang="en-US" altLang="en-US" sz="2800" i="0" dirty="0">
                <a:latin typeface="Times New Roman" panose="02020603050405020304" pitchFamily="18" charset="0"/>
              </a:rPr>
              <a:t>-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sáng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tấm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thảm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khổng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lồ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ngọc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thạch</a:t>
            </a:r>
            <a:r>
              <a:rPr lang="en-US" altLang="en-US" sz="2800" i="0" dirty="0">
                <a:latin typeface="Times New Roman" panose="02020603050405020304" pitchFamily="18" charset="0"/>
              </a:rPr>
              <a:t>.                                                                                                               		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</a:rPr>
              <a:t> Tú Nam</a:t>
            </a:r>
          </a:p>
        </p:txBody>
      </p:sp>
      <p:sp>
        <p:nvSpPr>
          <p:cNvPr id="54" name="文本框 13"/>
          <p:cNvSpPr txBox="1"/>
          <p:nvPr/>
        </p:nvSpPr>
        <p:spPr>
          <a:xfrm>
            <a:off x="6039619" y="3888613"/>
            <a:ext cx="4586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800" i="0" dirty="0">
                <a:latin typeface="Times New Roman" panose="02020603050405020304" pitchFamily="18" charset="0"/>
              </a:rPr>
              <a:t>d-    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Ơ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hỏi</a:t>
            </a:r>
            <a:endParaRPr lang="en-US" altLang="en-US" sz="3200" b="1" i="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3200" b="1" i="0" dirty="0">
                <a:latin typeface="Times New Roman" panose="02020603050405020304" pitchFamily="18" charset="0"/>
              </a:rPr>
              <a:t>      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Trông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ngộ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ngộ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ghê</a:t>
            </a:r>
            <a:endParaRPr lang="en-US" altLang="en-US" sz="3200" b="1" i="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3200" b="1" i="0" dirty="0">
                <a:latin typeface="Times New Roman" panose="02020603050405020304" pitchFamily="18" charset="0"/>
              </a:rPr>
              <a:t>       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vành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tai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nhỏ</a:t>
            </a:r>
            <a:endParaRPr lang="en-US" altLang="en-US" sz="3200" b="1" i="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3200" b="1" i="0" dirty="0">
                <a:latin typeface="Times New Roman" panose="02020603050405020304" pitchFamily="18" charset="0"/>
              </a:rPr>
              <a:t>       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lắng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nghe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3200" b="1" i="0" dirty="0">
                <a:solidFill>
                  <a:srgbClr val="80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13"/>
          <p:cNvSpPr txBox="1"/>
          <p:nvPr/>
        </p:nvSpPr>
        <p:spPr>
          <a:xfrm>
            <a:off x="756123" y="3914603"/>
            <a:ext cx="5482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c</a:t>
            </a:r>
            <a:r>
              <a:rPr lang="en-US" altLang="en-US" sz="2800" i="0" dirty="0">
                <a:latin typeface="Times New Roman" panose="02020603050405020304" pitchFamily="18" charset="0"/>
              </a:rPr>
              <a:t>-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Cánh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diều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á</a:t>
            </a:r>
          </a:p>
          <a:p>
            <a:pPr eaLnBrk="1" hangingPunct="1">
              <a:defRPr/>
            </a:pPr>
            <a:r>
              <a:rPr lang="en-US" altLang="en-US" sz="3200" b="1" i="0" dirty="0">
                <a:latin typeface="Times New Roman" panose="02020603050405020304" pitchFamily="18" charset="0"/>
              </a:rPr>
              <a:t>    Ai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tung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lên</a:t>
            </a:r>
            <a:r>
              <a:rPr lang="en-US" altLang="en-US" sz="32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latin typeface="Times New Roman" panose="02020603050405020304" pitchFamily="18" charset="0"/>
              </a:rPr>
              <a:t>trời</a:t>
            </a:r>
            <a:endParaRPr lang="en-US" altLang="en-US" sz="3200" b="1" i="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3200" b="1" i="0" dirty="0">
                <a:solidFill>
                  <a:srgbClr val="80000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Vĩnh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Phúc</a:t>
            </a:r>
            <a:endParaRPr lang="en-US" altLang="en-US" sz="32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AFD0CE-12AE-46AE-A48C-0EEF429C065B}"/>
              </a:ext>
            </a:extLst>
          </p:cNvPr>
          <p:cNvSpPr/>
          <p:nvPr/>
        </p:nvSpPr>
        <p:spPr>
          <a:xfrm>
            <a:off x="10934065" y="1095305"/>
            <a:ext cx="816249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Chăm</a:t>
            </a:r>
            <a:r>
              <a:rPr lang="en-US" sz="1200" b="1" cap="none" spc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học</a:t>
            </a:r>
            <a:endParaRPr lang="en-US" sz="12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38" name="文本框 9">
            <a:extLst>
              <a:ext uri="{FF2B5EF4-FFF2-40B4-BE49-F238E27FC236}">
                <a16:creationId xmlns:a16="http://schemas.microsoft.com/office/drawing/2014/main" id="{72A9FFD4-9C50-42E3-B38B-755C8BAE1341}"/>
              </a:ext>
            </a:extLst>
          </p:cNvPr>
          <p:cNvSpPr txBox="1"/>
          <p:nvPr/>
        </p:nvSpPr>
        <p:spPr>
          <a:xfrm>
            <a:off x="1223963" y="264930"/>
            <a:ext cx="82029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eaLnBrk="1" hangingPunct="1"/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cxnSp>
        <p:nvCxnSpPr>
          <p:cNvPr id="39" name="直接连接符 6">
            <a:extLst>
              <a:ext uri="{FF2B5EF4-FFF2-40B4-BE49-F238E27FC236}">
                <a16:creationId xmlns:a16="http://schemas.microsoft.com/office/drawing/2014/main" id="{A1A450E4-0DCD-46AE-A1D2-E0F3E534CD75}"/>
              </a:ext>
            </a:extLst>
          </p:cNvPr>
          <p:cNvCxnSpPr/>
          <p:nvPr/>
        </p:nvCxnSpPr>
        <p:spPr>
          <a:xfrm>
            <a:off x="958229" y="3628066"/>
            <a:ext cx="8511569" cy="0"/>
          </a:xfrm>
          <a:prstGeom prst="line">
            <a:avLst/>
          </a:prstGeom>
          <a:ln>
            <a:solidFill>
              <a:srgbClr val="119EB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7">
            <a:extLst>
              <a:ext uri="{FF2B5EF4-FFF2-40B4-BE49-F238E27FC236}">
                <a16:creationId xmlns:a16="http://schemas.microsoft.com/office/drawing/2014/main" id="{9534056C-4CA2-4A11-8830-B2CEFAE9D178}"/>
              </a:ext>
            </a:extLst>
          </p:cNvPr>
          <p:cNvCxnSpPr/>
          <p:nvPr/>
        </p:nvCxnSpPr>
        <p:spPr>
          <a:xfrm>
            <a:off x="5281493" y="1678350"/>
            <a:ext cx="0" cy="4109720"/>
          </a:xfrm>
          <a:prstGeom prst="line">
            <a:avLst/>
          </a:prstGeom>
          <a:ln>
            <a:solidFill>
              <a:srgbClr val="119E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13">
            <a:extLst>
              <a:ext uri="{FF2B5EF4-FFF2-40B4-BE49-F238E27FC236}">
                <a16:creationId xmlns:a16="http://schemas.microsoft.com/office/drawing/2014/main" id="{3BF3F386-DE5E-40CE-81A3-0389882D5B1F}"/>
              </a:ext>
            </a:extLst>
          </p:cNvPr>
          <p:cNvSpPr txBox="1"/>
          <p:nvPr/>
        </p:nvSpPr>
        <p:spPr>
          <a:xfrm>
            <a:off x="1139869" y="1817956"/>
            <a:ext cx="290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Hai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" name="文本框 13">
            <a:extLst>
              <a:ext uri="{FF2B5EF4-FFF2-40B4-BE49-F238E27FC236}">
                <a16:creationId xmlns:a16="http://schemas.microsoft.com/office/drawing/2014/main" id="{7D47B334-835D-4D30-AA06-FE0D7C250B61}"/>
              </a:ext>
            </a:extLst>
          </p:cNvPr>
          <p:cNvSpPr txBox="1"/>
          <p:nvPr/>
        </p:nvSpPr>
        <p:spPr>
          <a:xfrm>
            <a:off x="1842892" y="2242499"/>
            <a:ext cx="290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FF33CC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oa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đầu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cành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FE799-D556-49C8-A762-0FB3C4383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32" y="1463631"/>
            <a:ext cx="2591853" cy="2057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50" name="文本框 13">
            <a:extLst>
              <a:ext uri="{FF2B5EF4-FFF2-40B4-BE49-F238E27FC236}">
                <a16:creationId xmlns:a16="http://schemas.microsoft.com/office/drawing/2014/main" id="{E88A8B84-E3D7-4C00-8C51-3703741C21FA}"/>
              </a:ext>
            </a:extLst>
          </p:cNvPr>
          <p:cNvSpPr txBox="1"/>
          <p:nvPr/>
        </p:nvSpPr>
        <p:spPr>
          <a:xfrm>
            <a:off x="6361825" y="1885654"/>
            <a:ext cx="192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biển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13">
            <a:extLst>
              <a:ext uri="{FF2B5EF4-FFF2-40B4-BE49-F238E27FC236}">
                <a16:creationId xmlns:a16="http://schemas.microsoft.com/office/drawing/2014/main" id="{ED70CF93-7047-4D51-8D56-9CBA79D91CE1}"/>
              </a:ext>
            </a:extLst>
          </p:cNvPr>
          <p:cNvSpPr txBox="1"/>
          <p:nvPr/>
        </p:nvSpPr>
        <p:spPr>
          <a:xfrm>
            <a:off x="5944718" y="1884341"/>
            <a:ext cx="488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FF66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                                            t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ấm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thảm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khổng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lồ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ngọc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thạch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E51644-CC12-4730-9465-29AE69A16C34}"/>
              </a:ext>
            </a:extLst>
          </p:cNvPr>
          <p:cNvGrpSpPr/>
          <p:nvPr/>
        </p:nvGrpSpPr>
        <p:grpSpPr>
          <a:xfrm>
            <a:off x="437720" y="1381167"/>
            <a:ext cx="7014913" cy="4545022"/>
            <a:chOff x="292827" y="2395095"/>
            <a:chExt cx="5432638" cy="4462905"/>
          </a:xfrm>
          <a:scene3d>
            <a:camera prst="perspectiveContrastingRightFacing"/>
            <a:lightRig rig="threePt" dir="t"/>
          </a:scene3d>
        </p:grpSpPr>
        <p:pic>
          <p:nvPicPr>
            <p:cNvPr id="60" name="Picture 2" descr="C:\Users\Khanh\Pictures\DCC_1250133683.jpg">
              <a:extLst>
                <a:ext uri="{FF2B5EF4-FFF2-40B4-BE49-F238E27FC236}">
                  <a16:creationId xmlns:a16="http://schemas.microsoft.com/office/drawing/2014/main" id="{F79C788D-AFB4-44B1-94E0-8F17D6E15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27" y="2395095"/>
              <a:ext cx="5432638" cy="44629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469E13-AC74-4511-9A4B-76195A78C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66" r="-1494" b="19339"/>
            <a:stretch/>
          </p:blipFill>
          <p:spPr>
            <a:xfrm>
              <a:off x="682907" y="2755397"/>
              <a:ext cx="3379975" cy="15783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2" name="文本框 13">
            <a:extLst>
              <a:ext uri="{FF2B5EF4-FFF2-40B4-BE49-F238E27FC236}">
                <a16:creationId xmlns:a16="http://schemas.microsoft.com/office/drawing/2014/main" id="{1E8ED415-6A26-4F63-AC1B-3E16601F7D06}"/>
              </a:ext>
            </a:extLst>
          </p:cNvPr>
          <p:cNvSpPr txBox="1"/>
          <p:nvPr/>
        </p:nvSpPr>
        <p:spPr>
          <a:xfrm>
            <a:off x="1113497" y="3913281"/>
            <a:ext cx="290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Cánh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diều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3" name="文本框 13">
            <a:extLst>
              <a:ext uri="{FF2B5EF4-FFF2-40B4-BE49-F238E27FC236}">
                <a16:creationId xmlns:a16="http://schemas.microsoft.com/office/drawing/2014/main" id="{006C2910-101C-4B8D-AA1D-4D6368345CE1}"/>
              </a:ext>
            </a:extLst>
          </p:cNvPr>
          <p:cNvSpPr txBox="1"/>
          <p:nvPr/>
        </p:nvSpPr>
        <p:spPr>
          <a:xfrm>
            <a:off x="3828458" y="3913281"/>
            <a:ext cx="290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dấu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á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4F98A8F-37C5-4270-9E99-C5D9729435FE}"/>
              </a:ext>
            </a:extLst>
          </p:cNvPr>
          <p:cNvGrpSpPr/>
          <p:nvPr/>
        </p:nvGrpSpPr>
        <p:grpSpPr>
          <a:xfrm>
            <a:off x="5034110" y="2047240"/>
            <a:ext cx="6270069" cy="4728949"/>
            <a:chOff x="8227312" y="2939337"/>
            <a:chExt cx="6270069" cy="4058408"/>
          </a:xfrm>
        </p:grpSpPr>
        <p:pic>
          <p:nvPicPr>
            <p:cNvPr id="65" name="Picture 2" descr="C:\Users\Khanh\Pictures\IMG_7100.jpg">
              <a:extLst>
                <a:ext uri="{FF2B5EF4-FFF2-40B4-BE49-F238E27FC236}">
                  <a16:creationId xmlns:a16="http://schemas.microsoft.com/office/drawing/2014/main" id="{426DD4E9-0C4E-410D-AF3D-EFCDA07669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95"/>
            <a:stretch/>
          </p:blipFill>
          <p:spPr bwMode="auto">
            <a:xfrm>
              <a:off x="8782381" y="2939337"/>
              <a:ext cx="5715000" cy="34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1B566F-3160-4450-A78F-E74CFD38AB53}"/>
                </a:ext>
              </a:extLst>
            </p:cNvPr>
            <p:cNvSpPr txBox="1"/>
            <p:nvPr/>
          </p:nvSpPr>
          <p:spPr>
            <a:xfrm>
              <a:off x="8434217" y="4781595"/>
              <a:ext cx="1752600" cy="2216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3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ă</a:t>
              </a:r>
            </a:p>
          </p:txBody>
        </p:sp>
        <p:sp>
          <p:nvSpPr>
            <p:cNvPr id="67" name="Right Arrow 7">
              <a:extLst>
                <a:ext uri="{FF2B5EF4-FFF2-40B4-BE49-F238E27FC236}">
                  <a16:creationId xmlns:a16="http://schemas.microsoft.com/office/drawing/2014/main" id="{0AB172CE-6351-4C7A-B4CB-616793623159}"/>
                </a:ext>
              </a:extLst>
            </p:cNvPr>
            <p:cNvSpPr/>
            <p:nvPr/>
          </p:nvSpPr>
          <p:spPr>
            <a:xfrm rot="2013807">
              <a:off x="8227312" y="5087462"/>
              <a:ext cx="905670" cy="171441"/>
            </a:xfrm>
            <a:prstGeom prst="rightArrow">
              <a:avLst>
                <a:gd name="adj1" fmla="val 50000"/>
                <a:gd name="adj2" fmla="val 69735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8" name="文本框 13">
            <a:extLst>
              <a:ext uri="{FF2B5EF4-FFF2-40B4-BE49-F238E27FC236}">
                <a16:creationId xmlns:a16="http://schemas.microsoft.com/office/drawing/2014/main" id="{123A8ABF-5D1C-40AD-BEDA-EC8CBBEF1629}"/>
              </a:ext>
            </a:extLst>
          </p:cNvPr>
          <p:cNvSpPr txBox="1"/>
          <p:nvPr/>
        </p:nvSpPr>
        <p:spPr>
          <a:xfrm>
            <a:off x="7125729" y="3896447"/>
            <a:ext cx="290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ái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dấu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hỏi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9" name="文本框 13">
            <a:extLst>
              <a:ext uri="{FF2B5EF4-FFF2-40B4-BE49-F238E27FC236}">
                <a16:creationId xmlns:a16="http://schemas.microsoft.com/office/drawing/2014/main" id="{30DEEF35-FC4C-42CD-A9DE-B50877171BFA}"/>
              </a:ext>
            </a:extLst>
          </p:cNvPr>
          <p:cNvSpPr txBox="1"/>
          <p:nvPr/>
        </p:nvSpPr>
        <p:spPr>
          <a:xfrm>
            <a:off x="7722452" y="4878407"/>
            <a:ext cx="290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vành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tai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nhỏ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25E70698-23A8-4466-BBB5-A686CAD0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14" b="89948" l="9979" r="95011">
                        <a14:foregroundMark x1="76115" y1="21018" x2="88641" y2="8877"/>
                        <a14:foregroundMark x1="88641" y1="8877" x2="91932" y2="26632"/>
                        <a14:foregroundMark x1="91932" y1="26632" x2="86518" y2="37206"/>
                        <a14:foregroundMark x1="77070" y1="15535" x2="87686" y2="5744"/>
                        <a14:foregroundMark x1="87686" y1="5744" x2="88217" y2="5614"/>
                        <a14:foregroundMark x1="94374" y1="13969" x2="95011" y2="20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83" y="3203523"/>
            <a:ext cx="2629985" cy="213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62" grpId="0"/>
      <p:bldP spid="63" grpId="0"/>
      <p:bldP spid="68" grpId="0"/>
      <p:bldP spid="69" grpId="0"/>
    </p:bldLst>
  </p:timing>
  <p:extLst>
    <p:ext uri="{E180D4A7-C9FB-4DFB-919C-405C955672EB}">
      <p14:showEvtLst xmlns:p14="http://schemas.microsoft.com/office/powerpoint/2010/main">
        <p14:playEvt time="51190" objId="16"/>
        <p14:stopEvt time="237198" objId="1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28575" y="2233993"/>
            <a:ext cx="12226925" cy="4662741"/>
            <a:chOff x="-45" y="3029"/>
            <a:chExt cx="19255" cy="7832"/>
          </a:xfrm>
        </p:grpSpPr>
        <p:sp>
          <p:nvSpPr>
            <p:cNvPr id="195" name="Rectangle 194"/>
            <p:cNvSpPr/>
            <p:nvPr/>
          </p:nvSpPr>
          <p:spPr bwMode="auto">
            <a:xfrm>
              <a:off x="-45" y="9381"/>
              <a:ext cx="19255" cy="14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/>
            </a:p>
          </p:txBody>
        </p:sp>
        <p:grpSp>
          <p:nvGrpSpPr>
            <p:cNvPr id="3" name="Group 193"/>
            <p:cNvGrpSpPr/>
            <p:nvPr/>
          </p:nvGrpSpPr>
          <p:grpSpPr>
            <a:xfrm>
              <a:off x="4381" y="6889"/>
              <a:ext cx="1671" cy="942"/>
              <a:chOff x="1720849" y="3103563"/>
              <a:chExt cx="793751" cy="555625"/>
            </a:xfrm>
          </p:grpSpPr>
          <p:sp>
            <p:nvSpPr>
              <p:cNvPr id="1129" name="Freeform 105"/>
              <p:cNvSpPr/>
              <p:nvPr/>
            </p:nvSpPr>
            <p:spPr bwMode="auto">
              <a:xfrm>
                <a:off x="1720849" y="3211513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3"/>
                  </a:cxn>
                  <a:cxn ang="0">
                    <a:pos x="0" y="7"/>
                  </a:cxn>
                  <a:cxn ang="0">
                    <a:pos x="91" y="43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6"/>
                      <a:pt x="96" y="51"/>
                      <a:pt x="78" y="63"/>
                    </a:cubicBezTo>
                    <a:cubicBezTo>
                      <a:pt x="60" y="74"/>
                      <a:pt x="34" y="55"/>
                      <a:pt x="0" y="7"/>
                    </a:cubicBezTo>
                    <a:cubicBezTo>
                      <a:pt x="60" y="0"/>
                      <a:pt x="90" y="12"/>
                      <a:pt x="91" y="43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0" name="Freeform 106"/>
              <p:cNvSpPr/>
              <p:nvPr/>
            </p:nvSpPr>
            <p:spPr bwMode="auto">
              <a:xfrm>
                <a:off x="2163762" y="3160713"/>
                <a:ext cx="350838" cy="24923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70" y="12"/>
                  </a:cxn>
                  <a:cxn ang="0">
                    <a:pos x="22" y="51"/>
                  </a:cxn>
                  <a:cxn ang="0">
                    <a:pos x="85" y="6"/>
                  </a:cxn>
                  <a:cxn ang="0">
                    <a:pos x="11" y="35"/>
                  </a:cxn>
                  <a:cxn ang="0">
                    <a:pos x="0" y="52"/>
                  </a:cxn>
                </a:cxnLst>
                <a:rect l="0" t="0" r="r" b="b"/>
                <a:pathLst>
                  <a:path w="85" h="60">
                    <a:moveTo>
                      <a:pt x="0" y="52"/>
                    </a:moveTo>
                    <a:cubicBezTo>
                      <a:pt x="17" y="31"/>
                      <a:pt x="40" y="17"/>
                      <a:pt x="70" y="12"/>
                    </a:cubicBezTo>
                    <a:cubicBezTo>
                      <a:pt x="23" y="29"/>
                      <a:pt x="7" y="42"/>
                      <a:pt x="22" y="51"/>
                    </a:cubicBezTo>
                    <a:cubicBezTo>
                      <a:pt x="36" y="60"/>
                      <a:pt x="57" y="45"/>
                      <a:pt x="85" y="6"/>
                    </a:cubicBezTo>
                    <a:cubicBezTo>
                      <a:pt x="36" y="0"/>
                      <a:pt x="12" y="10"/>
                      <a:pt x="11" y="35"/>
                    </a:cubicBezTo>
                    <a:cubicBezTo>
                      <a:pt x="5" y="42"/>
                      <a:pt x="2" y="48"/>
                      <a:pt x="0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1" name="Freeform 107"/>
              <p:cNvSpPr/>
              <p:nvPr/>
            </p:nvSpPr>
            <p:spPr bwMode="auto">
              <a:xfrm>
                <a:off x="2051049" y="3103563"/>
                <a:ext cx="174625" cy="555625"/>
              </a:xfrm>
              <a:custGeom>
                <a:avLst/>
                <a:gdLst/>
                <a:ahLst/>
                <a:cxnLst>
                  <a:cxn ang="0">
                    <a:pos x="29" y="134"/>
                  </a:cxn>
                  <a:cxn ang="0">
                    <a:pos x="18" y="134"/>
                  </a:cxn>
                  <a:cxn ang="0">
                    <a:pos x="0" y="0"/>
                  </a:cxn>
                  <a:cxn ang="0">
                    <a:pos x="29" y="134"/>
                  </a:cxn>
                </a:cxnLst>
                <a:rect l="0" t="0" r="r" b="b"/>
                <a:pathLst>
                  <a:path w="42" h="134">
                    <a:moveTo>
                      <a:pt x="29" y="134"/>
                    </a:moveTo>
                    <a:cubicBezTo>
                      <a:pt x="18" y="134"/>
                      <a:pt x="18" y="134"/>
                      <a:pt x="18" y="134"/>
                    </a:cubicBezTo>
                    <a:cubicBezTo>
                      <a:pt x="32" y="88"/>
                      <a:pt x="26" y="43"/>
                      <a:pt x="0" y="0"/>
                    </a:cubicBezTo>
                    <a:cubicBezTo>
                      <a:pt x="33" y="43"/>
                      <a:pt x="42" y="88"/>
                      <a:pt x="29" y="13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" name="Group 192"/>
            <p:cNvGrpSpPr/>
            <p:nvPr/>
          </p:nvGrpSpPr>
          <p:grpSpPr>
            <a:xfrm>
              <a:off x="7015" y="6157"/>
              <a:ext cx="2337" cy="1946"/>
              <a:chOff x="2636838" y="2879725"/>
              <a:chExt cx="793750" cy="820738"/>
            </a:xfrm>
          </p:grpSpPr>
          <p:sp>
            <p:nvSpPr>
              <p:cNvPr id="1123" name="Freeform 99"/>
              <p:cNvSpPr/>
              <p:nvPr/>
            </p:nvSpPr>
            <p:spPr bwMode="auto">
              <a:xfrm>
                <a:off x="2843213" y="2928938"/>
                <a:ext cx="298450" cy="771525"/>
              </a:xfrm>
              <a:custGeom>
                <a:avLst/>
                <a:gdLst/>
                <a:ahLst/>
                <a:cxnLst>
                  <a:cxn ang="0">
                    <a:pos x="59" y="185"/>
                  </a:cxn>
                  <a:cxn ang="0">
                    <a:pos x="48" y="186"/>
                  </a:cxn>
                  <a:cxn ang="0">
                    <a:pos x="0" y="0"/>
                  </a:cxn>
                  <a:cxn ang="0">
                    <a:pos x="59" y="185"/>
                  </a:cxn>
                </a:cxnLst>
                <a:rect l="0" t="0" r="r" b="b"/>
                <a:pathLst>
                  <a:path w="72" h="186">
                    <a:moveTo>
                      <a:pt x="59" y="185"/>
                    </a:moveTo>
                    <a:cubicBezTo>
                      <a:pt x="48" y="186"/>
                      <a:pt x="48" y="186"/>
                      <a:pt x="48" y="186"/>
                    </a:cubicBezTo>
                    <a:cubicBezTo>
                      <a:pt x="61" y="140"/>
                      <a:pt x="46" y="78"/>
                      <a:pt x="0" y="0"/>
                    </a:cubicBezTo>
                    <a:cubicBezTo>
                      <a:pt x="53" y="78"/>
                      <a:pt x="72" y="139"/>
                      <a:pt x="59" y="18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2" name="Freeform 108"/>
              <p:cNvSpPr/>
              <p:nvPr/>
            </p:nvSpPr>
            <p:spPr bwMode="auto">
              <a:xfrm>
                <a:off x="2636838" y="3252788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2"/>
                  </a:cxn>
                  <a:cxn ang="0">
                    <a:pos x="0" y="6"/>
                  </a:cxn>
                  <a:cxn ang="0">
                    <a:pos x="91" y="42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5"/>
                      <a:pt x="95" y="51"/>
                      <a:pt x="78" y="62"/>
                    </a:cubicBezTo>
                    <a:cubicBezTo>
                      <a:pt x="60" y="74"/>
                      <a:pt x="34" y="55"/>
                      <a:pt x="0" y="6"/>
                    </a:cubicBezTo>
                    <a:cubicBezTo>
                      <a:pt x="59" y="0"/>
                      <a:pt x="90" y="12"/>
                      <a:pt x="91" y="42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3" name="Freeform 109"/>
              <p:cNvSpPr/>
              <p:nvPr/>
            </p:nvSpPr>
            <p:spPr bwMode="auto">
              <a:xfrm>
                <a:off x="3079750" y="3203575"/>
                <a:ext cx="350838" cy="247650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0" y="52"/>
                  </a:cxn>
                  <a:cxn ang="0">
                    <a:pos x="10" y="34"/>
                  </a:cxn>
                  <a:cxn ang="0">
                    <a:pos x="85" y="5"/>
                  </a:cxn>
                  <a:cxn ang="0">
                    <a:pos x="21" y="51"/>
                  </a:cxn>
                  <a:cxn ang="0">
                    <a:pos x="70" y="12"/>
                  </a:cxn>
                </a:cxnLst>
                <a:rect l="0" t="0" r="r" b="b"/>
                <a:pathLst>
                  <a:path w="85" h="60">
                    <a:moveTo>
                      <a:pt x="70" y="12"/>
                    </a:moveTo>
                    <a:cubicBezTo>
                      <a:pt x="40" y="17"/>
                      <a:pt x="16" y="30"/>
                      <a:pt x="0" y="52"/>
                    </a:cubicBezTo>
                    <a:cubicBezTo>
                      <a:pt x="1" y="47"/>
                      <a:pt x="5" y="41"/>
                      <a:pt x="10" y="34"/>
                    </a:cubicBezTo>
                    <a:cubicBezTo>
                      <a:pt x="11" y="10"/>
                      <a:pt x="36" y="0"/>
                      <a:pt x="85" y="5"/>
                    </a:cubicBezTo>
                    <a:cubicBezTo>
                      <a:pt x="57" y="45"/>
                      <a:pt x="36" y="60"/>
                      <a:pt x="21" y="51"/>
                    </a:cubicBezTo>
                    <a:cubicBezTo>
                      <a:pt x="7" y="42"/>
                      <a:pt x="23" y="29"/>
                      <a:pt x="70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4" name="Freeform 110"/>
              <p:cNvSpPr/>
              <p:nvPr/>
            </p:nvSpPr>
            <p:spPr bwMode="auto">
              <a:xfrm>
                <a:off x="3033713" y="3041650"/>
                <a:ext cx="223838" cy="293688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4" y="0"/>
                  </a:cxn>
                  <a:cxn ang="0">
                    <a:pos x="5" y="71"/>
                  </a:cxn>
                  <a:cxn ang="0">
                    <a:pos x="0" y="59"/>
                  </a:cxn>
                </a:cxnLst>
                <a:rect l="0" t="0" r="r" b="b"/>
                <a:pathLst>
                  <a:path w="54" h="71">
                    <a:moveTo>
                      <a:pt x="0" y="59"/>
                    </a:moveTo>
                    <a:cubicBezTo>
                      <a:pt x="7" y="32"/>
                      <a:pt x="25" y="12"/>
                      <a:pt x="54" y="0"/>
                    </a:cubicBezTo>
                    <a:cubicBezTo>
                      <a:pt x="28" y="14"/>
                      <a:pt x="12" y="38"/>
                      <a:pt x="5" y="71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5" name="Freeform 111"/>
              <p:cNvSpPr/>
              <p:nvPr/>
            </p:nvSpPr>
            <p:spPr bwMode="auto">
              <a:xfrm>
                <a:off x="2693988" y="3044825"/>
                <a:ext cx="273050" cy="166688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66" y="29"/>
                  </a:cxn>
                  <a:cxn ang="0">
                    <a:pos x="56" y="19"/>
                  </a:cxn>
                  <a:cxn ang="0">
                    <a:pos x="0" y="12"/>
                  </a:cxn>
                  <a:cxn ang="0">
                    <a:pos x="51" y="32"/>
                  </a:cxn>
                  <a:cxn ang="0">
                    <a:pos x="12" y="14"/>
                  </a:cxn>
                </a:cxnLst>
                <a:rect l="0" t="0" r="r" b="b"/>
                <a:pathLst>
                  <a:path w="66" h="40">
                    <a:moveTo>
                      <a:pt x="12" y="14"/>
                    </a:moveTo>
                    <a:cubicBezTo>
                      <a:pt x="33" y="12"/>
                      <a:pt x="51" y="17"/>
                      <a:pt x="66" y="29"/>
                    </a:cubicBezTo>
                    <a:cubicBezTo>
                      <a:pt x="64" y="25"/>
                      <a:pt x="61" y="22"/>
                      <a:pt x="56" y="19"/>
                    </a:cubicBezTo>
                    <a:cubicBezTo>
                      <a:pt x="51" y="2"/>
                      <a:pt x="32" y="0"/>
                      <a:pt x="0" y="12"/>
                    </a:cubicBezTo>
                    <a:cubicBezTo>
                      <a:pt x="26" y="34"/>
                      <a:pt x="43" y="40"/>
                      <a:pt x="51" y="32"/>
                    </a:cubicBezTo>
                    <a:cubicBezTo>
                      <a:pt x="59" y="23"/>
                      <a:pt x="46" y="17"/>
                      <a:pt x="12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6" name="Freeform 112"/>
              <p:cNvSpPr/>
              <p:nvPr/>
            </p:nvSpPr>
            <p:spPr bwMode="auto">
              <a:xfrm>
                <a:off x="2930525" y="2879725"/>
                <a:ext cx="177800" cy="2397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1" y="50"/>
                  </a:cxn>
                  <a:cxn ang="0">
                    <a:pos x="37" y="10"/>
                  </a:cxn>
                  <a:cxn ang="0">
                    <a:pos x="8" y="58"/>
                  </a:cxn>
                  <a:cxn ang="0">
                    <a:pos x="8" y="44"/>
                  </a:cxn>
                  <a:cxn ang="0">
                    <a:pos x="43" y="0"/>
                  </a:cxn>
                </a:cxnLst>
                <a:rect l="0" t="0" r="r" b="b"/>
                <a:pathLst>
                  <a:path w="43" h="58">
                    <a:moveTo>
                      <a:pt x="43" y="0"/>
                    </a:moveTo>
                    <a:cubicBezTo>
                      <a:pt x="40" y="34"/>
                      <a:pt x="33" y="51"/>
                      <a:pt x="21" y="50"/>
                    </a:cubicBezTo>
                    <a:cubicBezTo>
                      <a:pt x="9" y="50"/>
                      <a:pt x="14" y="36"/>
                      <a:pt x="37" y="10"/>
                    </a:cubicBezTo>
                    <a:cubicBezTo>
                      <a:pt x="20" y="23"/>
                      <a:pt x="11" y="39"/>
                      <a:pt x="8" y="58"/>
                    </a:cubicBezTo>
                    <a:cubicBezTo>
                      <a:pt x="7" y="55"/>
                      <a:pt x="8" y="50"/>
                      <a:pt x="8" y="44"/>
                    </a:cubicBezTo>
                    <a:cubicBezTo>
                      <a:pt x="0" y="29"/>
                      <a:pt x="12" y="14"/>
                      <a:pt x="4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" name="Group 191"/>
            <p:cNvGrpSpPr/>
            <p:nvPr/>
          </p:nvGrpSpPr>
          <p:grpSpPr>
            <a:xfrm>
              <a:off x="9903" y="4614"/>
              <a:ext cx="3015" cy="3695"/>
              <a:chOff x="3752850" y="1544638"/>
              <a:chExt cx="1431926" cy="2179638"/>
            </a:xfrm>
          </p:grpSpPr>
          <p:sp>
            <p:nvSpPr>
              <p:cNvPr id="1124" name="Freeform 100"/>
              <p:cNvSpPr/>
              <p:nvPr/>
            </p:nvSpPr>
            <p:spPr bwMode="auto">
              <a:xfrm>
                <a:off x="4129088" y="2344738"/>
                <a:ext cx="533400" cy="1379538"/>
              </a:xfrm>
              <a:custGeom>
                <a:avLst/>
                <a:gdLst/>
                <a:ahLst/>
                <a:cxnLst>
                  <a:cxn ang="0">
                    <a:pos x="105" y="333"/>
                  </a:cxn>
                  <a:cxn ang="0">
                    <a:pos x="85" y="333"/>
                  </a:cxn>
                  <a:cxn ang="0">
                    <a:pos x="0" y="0"/>
                  </a:cxn>
                  <a:cxn ang="0">
                    <a:pos x="105" y="333"/>
                  </a:cxn>
                </a:cxnLst>
                <a:rect l="0" t="0" r="r" b="b"/>
                <a:pathLst>
                  <a:path w="129" h="333">
                    <a:moveTo>
                      <a:pt x="105" y="333"/>
                    </a:moveTo>
                    <a:cubicBezTo>
                      <a:pt x="85" y="333"/>
                      <a:pt x="85" y="333"/>
                      <a:pt x="85" y="333"/>
                    </a:cubicBezTo>
                    <a:cubicBezTo>
                      <a:pt x="110" y="251"/>
                      <a:pt x="82" y="140"/>
                      <a:pt x="0" y="0"/>
                    </a:cubicBezTo>
                    <a:cubicBezTo>
                      <a:pt x="94" y="139"/>
                      <a:pt x="129" y="251"/>
                      <a:pt x="105" y="33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7" name="Freeform 113"/>
              <p:cNvSpPr/>
              <p:nvPr/>
            </p:nvSpPr>
            <p:spPr bwMode="auto">
              <a:xfrm>
                <a:off x="3752850" y="2925763"/>
                <a:ext cx="773113" cy="550863"/>
              </a:xfrm>
              <a:custGeom>
                <a:avLst/>
                <a:gdLst/>
                <a:ahLst/>
                <a:cxnLst>
                  <a:cxn ang="0">
                    <a:pos x="187" y="115"/>
                  </a:cxn>
                  <a:cxn ang="0">
                    <a:pos x="33" y="27"/>
                  </a:cxn>
                  <a:cxn ang="0">
                    <a:pos x="140" y="112"/>
                  </a:cxn>
                  <a:cxn ang="0">
                    <a:pos x="0" y="11"/>
                  </a:cxn>
                  <a:cxn ang="0">
                    <a:pos x="164" y="76"/>
                  </a:cxn>
                  <a:cxn ang="0">
                    <a:pos x="187" y="115"/>
                  </a:cxn>
                </a:cxnLst>
                <a:rect l="0" t="0" r="r" b="b"/>
                <a:pathLst>
                  <a:path w="187" h="133">
                    <a:moveTo>
                      <a:pt x="187" y="115"/>
                    </a:moveTo>
                    <a:cubicBezTo>
                      <a:pt x="151" y="67"/>
                      <a:pt x="100" y="37"/>
                      <a:pt x="33" y="27"/>
                    </a:cubicBezTo>
                    <a:cubicBezTo>
                      <a:pt x="137" y="63"/>
                      <a:pt x="172" y="92"/>
                      <a:pt x="140" y="112"/>
                    </a:cubicBezTo>
                    <a:cubicBezTo>
                      <a:pt x="108" y="133"/>
                      <a:pt x="62" y="99"/>
                      <a:pt x="0" y="11"/>
                    </a:cubicBezTo>
                    <a:cubicBezTo>
                      <a:pt x="108" y="0"/>
                      <a:pt x="162" y="22"/>
                      <a:pt x="164" y="76"/>
                    </a:cubicBezTo>
                    <a:cubicBezTo>
                      <a:pt x="177" y="91"/>
                      <a:pt x="184" y="104"/>
                      <a:pt x="187" y="11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8" name="Freeform 114"/>
              <p:cNvSpPr/>
              <p:nvPr/>
            </p:nvSpPr>
            <p:spPr bwMode="auto">
              <a:xfrm>
                <a:off x="4551363" y="2833688"/>
                <a:ext cx="633413" cy="447675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39" y="92"/>
                  </a:cxn>
                  <a:cxn ang="0">
                    <a:pos x="126" y="22"/>
                  </a:cxn>
                  <a:cxn ang="0">
                    <a:pos x="0" y="94"/>
                  </a:cxn>
                  <a:cxn ang="0">
                    <a:pos x="19" y="62"/>
                  </a:cxn>
                  <a:cxn ang="0">
                    <a:pos x="153" y="10"/>
                  </a:cxn>
                </a:cxnLst>
                <a:rect l="0" t="0" r="r" b="b"/>
                <a:pathLst>
                  <a:path w="153" h="108">
                    <a:moveTo>
                      <a:pt x="153" y="10"/>
                    </a:moveTo>
                    <a:cubicBezTo>
                      <a:pt x="103" y="81"/>
                      <a:pt x="65" y="108"/>
                      <a:pt x="39" y="92"/>
                    </a:cubicBezTo>
                    <a:cubicBezTo>
                      <a:pt x="13" y="75"/>
                      <a:pt x="42" y="52"/>
                      <a:pt x="126" y="22"/>
                    </a:cubicBezTo>
                    <a:cubicBezTo>
                      <a:pt x="72" y="31"/>
                      <a:pt x="30" y="55"/>
                      <a:pt x="0" y="94"/>
                    </a:cubicBezTo>
                    <a:cubicBezTo>
                      <a:pt x="3" y="85"/>
                      <a:pt x="9" y="74"/>
                      <a:pt x="19" y="62"/>
                    </a:cubicBezTo>
                    <a:cubicBezTo>
                      <a:pt x="21" y="18"/>
                      <a:pt x="65" y="0"/>
                      <a:pt x="153" y="1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9" name="Freeform 115"/>
              <p:cNvSpPr/>
              <p:nvPr/>
            </p:nvSpPr>
            <p:spPr bwMode="auto">
              <a:xfrm>
                <a:off x="3976688" y="1914525"/>
                <a:ext cx="600075" cy="790575"/>
              </a:xfrm>
              <a:custGeom>
                <a:avLst/>
                <a:gdLst/>
                <a:ahLst/>
                <a:cxnLst>
                  <a:cxn ang="0">
                    <a:pos x="131" y="191"/>
                  </a:cxn>
                  <a:cxn ang="0">
                    <a:pos x="145" y="160"/>
                  </a:cxn>
                  <a:cxn ang="0">
                    <a:pos x="0" y="0"/>
                  </a:cxn>
                  <a:cxn ang="0">
                    <a:pos x="131" y="191"/>
                  </a:cxn>
                </a:cxnLst>
                <a:rect l="0" t="0" r="r" b="b"/>
                <a:pathLst>
                  <a:path w="145" h="191">
                    <a:moveTo>
                      <a:pt x="131" y="191"/>
                    </a:moveTo>
                    <a:cubicBezTo>
                      <a:pt x="145" y="160"/>
                      <a:pt x="145" y="160"/>
                      <a:pt x="145" y="160"/>
                    </a:cubicBezTo>
                    <a:cubicBezTo>
                      <a:pt x="127" y="88"/>
                      <a:pt x="79" y="34"/>
                      <a:pt x="0" y="0"/>
                    </a:cubicBezTo>
                    <a:cubicBezTo>
                      <a:pt x="70" y="39"/>
                      <a:pt x="113" y="103"/>
                      <a:pt x="131" y="1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0" name="Freeform 116"/>
              <p:cNvSpPr/>
              <p:nvPr/>
            </p:nvSpPr>
            <p:spPr bwMode="auto">
              <a:xfrm>
                <a:off x="4431188" y="2187567"/>
                <a:ext cx="612775" cy="808038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4" y="195"/>
                  </a:cxn>
                  <a:cxn ang="0">
                    <a:pos x="0" y="163"/>
                  </a:cxn>
                  <a:cxn ang="0">
                    <a:pos x="148" y="0"/>
                  </a:cxn>
                </a:cxnLst>
                <a:rect l="0" t="0" r="r" b="b"/>
                <a:pathLst>
                  <a:path w="148" h="195">
                    <a:moveTo>
                      <a:pt x="148" y="0"/>
                    </a:moveTo>
                    <a:cubicBezTo>
                      <a:pt x="77" y="40"/>
                      <a:pt x="32" y="105"/>
                      <a:pt x="14" y="195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8" y="89"/>
                      <a:pt x="68" y="35"/>
                      <a:pt x="14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1" name="Freeform 117"/>
              <p:cNvSpPr/>
              <p:nvPr/>
            </p:nvSpPr>
            <p:spPr bwMode="auto">
              <a:xfrm>
                <a:off x="3860800" y="2552700"/>
                <a:ext cx="492125" cy="301625"/>
              </a:xfrm>
              <a:custGeom>
                <a:avLst/>
                <a:gdLst/>
                <a:ahLst/>
                <a:cxnLst>
                  <a:cxn ang="0">
                    <a:pos x="100" y="33"/>
                  </a:cxn>
                  <a:cxn ang="0">
                    <a:pos x="119" y="51"/>
                  </a:cxn>
                  <a:cxn ang="0">
                    <a:pos x="21" y="26"/>
                  </a:cxn>
                  <a:cxn ang="0">
                    <a:pos x="92" y="57"/>
                  </a:cxn>
                  <a:cxn ang="0">
                    <a:pos x="0" y="22"/>
                  </a:cxn>
                  <a:cxn ang="0">
                    <a:pos x="100" y="33"/>
                  </a:cxn>
                </a:cxnLst>
                <a:rect l="0" t="0" r="r" b="b"/>
                <a:pathLst>
                  <a:path w="119" h="73">
                    <a:moveTo>
                      <a:pt x="100" y="33"/>
                    </a:moveTo>
                    <a:cubicBezTo>
                      <a:pt x="109" y="40"/>
                      <a:pt x="115" y="46"/>
                      <a:pt x="119" y="51"/>
                    </a:cubicBezTo>
                    <a:cubicBezTo>
                      <a:pt x="92" y="30"/>
                      <a:pt x="59" y="22"/>
                      <a:pt x="21" y="26"/>
                    </a:cubicBezTo>
                    <a:cubicBezTo>
                      <a:pt x="83" y="31"/>
                      <a:pt x="107" y="41"/>
                      <a:pt x="92" y="57"/>
                    </a:cubicBezTo>
                    <a:cubicBezTo>
                      <a:pt x="78" y="73"/>
                      <a:pt x="47" y="61"/>
                      <a:pt x="0" y="22"/>
                    </a:cubicBezTo>
                    <a:cubicBezTo>
                      <a:pt x="58" y="0"/>
                      <a:pt x="91" y="4"/>
                      <a:pt x="100" y="3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2" name="Freeform 118"/>
              <p:cNvSpPr/>
              <p:nvPr/>
            </p:nvSpPr>
            <p:spPr bwMode="auto">
              <a:xfrm>
                <a:off x="3852863" y="2112963"/>
                <a:ext cx="504825" cy="290513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1" y="40"/>
                  </a:cxn>
                  <a:cxn ang="0">
                    <a:pos x="98" y="51"/>
                  </a:cxn>
                  <a:cxn ang="0">
                    <a:pos x="0" y="41"/>
                  </a:cxn>
                  <a:cxn ang="0">
                    <a:pos x="100" y="26"/>
                  </a:cxn>
                  <a:cxn ang="0">
                    <a:pos x="122" y="39"/>
                  </a:cxn>
                </a:cxnLst>
                <a:rect l="0" t="0" r="r" b="b"/>
                <a:pathLst>
                  <a:path w="122" h="70">
                    <a:moveTo>
                      <a:pt x="122" y="39"/>
                    </a:moveTo>
                    <a:cubicBezTo>
                      <a:pt x="91" y="26"/>
                      <a:pt x="57" y="26"/>
                      <a:pt x="21" y="40"/>
                    </a:cubicBezTo>
                    <a:cubicBezTo>
                      <a:pt x="83" y="28"/>
                      <a:pt x="108" y="32"/>
                      <a:pt x="98" y="51"/>
                    </a:cubicBezTo>
                    <a:cubicBezTo>
                      <a:pt x="89" y="70"/>
                      <a:pt x="56" y="67"/>
                      <a:pt x="0" y="41"/>
                    </a:cubicBezTo>
                    <a:cubicBezTo>
                      <a:pt x="50" y="5"/>
                      <a:pt x="83" y="0"/>
                      <a:pt x="100" y="26"/>
                    </a:cubicBezTo>
                    <a:cubicBezTo>
                      <a:pt x="110" y="30"/>
                      <a:pt x="117" y="34"/>
                      <a:pt x="122" y="3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3" name="Freeform 119"/>
              <p:cNvSpPr/>
              <p:nvPr/>
            </p:nvSpPr>
            <p:spPr bwMode="auto">
              <a:xfrm>
                <a:off x="4241800" y="1544638"/>
                <a:ext cx="446088" cy="614363"/>
              </a:xfrm>
              <a:custGeom>
                <a:avLst/>
                <a:gdLst/>
                <a:ahLst/>
                <a:cxnLst>
                  <a:cxn ang="0">
                    <a:pos x="19" y="148"/>
                  </a:cxn>
                  <a:cxn ang="0">
                    <a:pos x="20" y="111"/>
                  </a:cxn>
                  <a:cxn ang="0">
                    <a:pos x="108" y="0"/>
                  </a:cxn>
                  <a:cxn ang="0">
                    <a:pos x="51" y="127"/>
                  </a:cxn>
                  <a:cxn ang="0">
                    <a:pos x="91" y="25"/>
                  </a:cxn>
                  <a:cxn ang="0">
                    <a:pos x="19" y="148"/>
                  </a:cxn>
                </a:cxnLst>
                <a:rect l="0" t="0" r="r" b="b"/>
                <a:pathLst>
                  <a:path w="108" h="148">
                    <a:moveTo>
                      <a:pt x="19" y="148"/>
                    </a:moveTo>
                    <a:cubicBezTo>
                      <a:pt x="17" y="139"/>
                      <a:pt x="17" y="127"/>
                      <a:pt x="20" y="111"/>
                    </a:cubicBezTo>
                    <a:cubicBezTo>
                      <a:pt x="0" y="73"/>
                      <a:pt x="29" y="35"/>
                      <a:pt x="108" y="0"/>
                    </a:cubicBezTo>
                    <a:cubicBezTo>
                      <a:pt x="100" y="86"/>
                      <a:pt x="81" y="128"/>
                      <a:pt x="51" y="127"/>
                    </a:cubicBezTo>
                    <a:cubicBezTo>
                      <a:pt x="21" y="125"/>
                      <a:pt x="34" y="91"/>
                      <a:pt x="91" y="25"/>
                    </a:cubicBezTo>
                    <a:cubicBezTo>
                      <a:pt x="49" y="59"/>
                      <a:pt x="25" y="100"/>
                      <a:pt x="19" y="14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4" name="Freeform 120"/>
              <p:cNvSpPr/>
              <p:nvPr/>
            </p:nvSpPr>
            <p:spPr bwMode="auto">
              <a:xfrm>
                <a:off x="4613275" y="2439988"/>
                <a:ext cx="492125" cy="303213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98" y="26"/>
                  </a:cxn>
                  <a:cxn ang="0">
                    <a:pos x="26" y="57"/>
                  </a:cxn>
                  <a:cxn ang="0">
                    <a:pos x="119" y="22"/>
                  </a:cxn>
                  <a:cxn ang="0">
                    <a:pos x="19" y="34"/>
                  </a:cxn>
                  <a:cxn ang="0">
                    <a:pos x="0" y="52"/>
                  </a:cxn>
                </a:cxnLst>
                <a:rect l="0" t="0" r="r" b="b"/>
                <a:pathLst>
                  <a:path w="119" h="73">
                    <a:moveTo>
                      <a:pt x="0" y="52"/>
                    </a:moveTo>
                    <a:cubicBezTo>
                      <a:pt x="27" y="31"/>
                      <a:pt x="60" y="22"/>
                      <a:pt x="98" y="26"/>
                    </a:cubicBezTo>
                    <a:cubicBezTo>
                      <a:pt x="36" y="31"/>
                      <a:pt x="12" y="41"/>
                      <a:pt x="26" y="57"/>
                    </a:cubicBezTo>
                    <a:cubicBezTo>
                      <a:pt x="41" y="73"/>
                      <a:pt x="72" y="61"/>
                      <a:pt x="119" y="22"/>
                    </a:cubicBezTo>
                    <a:cubicBezTo>
                      <a:pt x="61" y="0"/>
                      <a:pt x="28" y="4"/>
                      <a:pt x="19" y="34"/>
                    </a:cubicBezTo>
                    <a:cubicBezTo>
                      <a:pt x="10" y="40"/>
                      <a:pt x="4" y="46"/>
                      <a:pt x="0" y="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5" name="Freeform 121"/>
              <p:cNvSpPr/>
              <p:nvPr/>
            </p:nvSpPr>
            <p:spPr bwMode="auto">
              <a:xfrm>
                <a:off x="4481513" y="2079625"/>
                <a:ext cx="293688" cy="285750"/>
              </a:xfrm>
              <a:custGeom>
                <a:avLst/>
                <a:gdLst/>
                <a:ahLst/>
                <a:cxnLst>
                  <a:cxn ang="0">
                    <a:pos x="58" y="11"/>
                  </a:cxn>
                  <a:cxn ang="0">
                    <a:pos x="0" y="69"/>
                  </a:cxn>
                  <a:cxn ang="0">
                    <a:pos x="5" y="48"/>
                  </a:cxn>
                  <a:cxn ang="0">
                    <a:pos x="71" y="0"/>
                  </a:cxn>
                  <a:cxn ang="0">
                    <a:pos x="20" y="62"/>
                  </a:cxn>
                  <a:cxn ang="0">
                    <a:pos x="58" y="11"/>
                  </a:cxn>
                </a:cxnLst>
                <a:rect l="0" t="0" r="r" b="b"/>
                <a:pathLst>
                  <a:path w="71" h="69">
                    <a:moveTo>
                      <a:pt x="58" y="11"/>
                    </a:moveTo>
                    <a:cubicBezTo>
                      <a:pt x="30" y="24"/>
                      <a:pt x="10" y="43"/>
                      <a:pt x="0" y="69"/>
                    </a:cubicBezTo>
                    <a:cubicBezTo>
                      <a:pt x="0" y="63"/>
                      <a:pt x="2" y="56"/>
                      <a:pt x="5" y="48"/>
                    </a:cubicBezTo>
                    <a:cubicBezTo>
                      <a:pt x="0" y="24"/>
                      <a:pt x="22" y="8"/>
                      <a:pt x="71" y="0"/>
                    </a:cubicBezTo>
                    <a:cubicBezTo>
                      <a:pt x="54" y="47"/>
                      <a:pt x="37" y="67"/>
                      <a:pt x="20" y="62"/>
                    </a:cubicBezTo>
                    <a:cubicBezTo>
                      <a:pt x="4" y="57"/>
                      <a:pt x="16" y="40"/>
                      <a:pt x="58" y="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" name="Group 234"/>
            <p:cNvGrpSpPr/>
            <p:nvPr/>
          </p:nvGrpSpPr>
          <p:grpSpPr>
            <a:xfrm>
              <a:off x="12528" y="3029"/>
              <a:ext cx="5790" cy="5410"/>
              <a:chOff x="5818187" y="438150"/>
              <a:chExt cx="2749550" cy="3190876"/>
            </a:xfrm>
          </p:grpSpPr>
          <p:grpSp>
            <p:nvGrpSpPr>
              <p:cNvPr id="7" name="Group 198"/>
              <p:cNvGrpSpPr/>
              <p:nvPr/>
            </p:nvGrpSpPr>
            <p:grpSpPr>
              <a:xfrm>
                <a:off x="6153150" y="604838"/>
                <a:ext cx="2290763" cy="3024188"/>
                <a:chOff x="6153150" y="604838"/>
                <a:chExt cx="2290763" cy="3024188"/>
              </a:xfrm>
              <a:solidFill>
                <a:srgbClr val="262626">
                  <a:lumMod val="75000"/>
                  <a:lumOff val="25000"/>
                </a:srgbClr>
              </a:solidFill>
            </p:grpSpPr>
            <p:sp>
              <p:nvSpPr>
                <p:cNvPr id="1146" name="Freeform 122"/>
                <p:cNvSpPr/>
                <p:nvPr/>
              </p:nvSpPr>
              <p:spPr bwMode="auto">
                <a:xfrm>
                  <a:off x="6153150" y="604838"/>
                  <a:ext cx="2290763" cy="3024188"/>
                </a:xfrm>
                <a:custGeom>
                  <a:avLst/>
                  <a:gdLst/>
                  <a:ahLst/>
                  <a:cxnLst>
                    <a:cxn ang="0">
                      <a:pos x="316" y="54"/>
                    </a:cxn>
                    <a:cxn ang="0">
                      <a:pos x="318" y="68"/>
                    </a:cxn>
                    <a:cxn ang="0">
                      <a:pos x="327" y="117"/>
                    </a:cxn>
                    <a:cxn ang="0">
                      <a:pos x="327" y="273"/>
                    </a:cxn>
                    <a:cxn ang="0">
                      <a:pos x="313" y="331"/>
                    </a:cxn>
                    <a:cxn ang="0">
                      <a:pos x="390" y="322"/>
                    </a:cxn>
                    <a:cxn ang="0">
                      <a:pos x="465" y="265"/>
                    </a:cxn>
                    <a:cxn ang="0">
                      <a:pos x="502" y="220"/>
                    </a:cxn>
                    <a:cxn ang="0">
                      <a:pos x="448" y="289"/>
                    </a:cxn>
                    <a:cxn ang="0">
                      <a:pos x="383" y="339"/>
                    </a:cxn>
                    <a:cxn ang="0">
                      <a:pos x="365" y="350"/>
                    </a:cxn>
                    <a:cxn ang="0">
                      <a:pos x="335" y="383"/>
                    </a:cxn>
                    <a:cxn ang="0">
                      <a:pos x="445" y="344"/>
                    </a:cxn>
                    <a:cxn ang="0">
                      <a:pos x="472" y="320"/>
                    </a:cxn>
                    <a:cxn ang="0">
                      <a:pos x="554" y="223"/>
                    </a:cxn>
                    <a:cxn ang="0">
                      <a:pos x="479" y="328"/>
                    </a:cxn>
                    <a:cxn ang="0">
                      <a:pos x="471" y="337"/>
                    </a:cxn>
                    <a:cxn ang="0">
                      <a:pos x="422" y="374"/>
                    </a:cxn>
                    <a:cxn ang="0">
                      <a:pos x="309" y="453"/>
                    </a:cxn>
                    <a:cxn ang="0">
                      <a:pos x="320" y="708"/>
                    </a:cxn>
                    <a:cxn ang="0">
                      <a:pos x="230" y="708"/>
                    </a:cxn>
                    <a:cxn ang="0">
                      <a:pos x="203" y="385"/>
                    </a:cxn>
                    <a:cxn ang="0">
                      <a:pos x="175" y="367"/>
                    </a:cxn>
                    <a:cxn ang="0">
                      <a:pos x="80" y="315"/>
                    </a:cxn>
                    <a:cxn ang="0">
                      <a:pos x="0" y="267"/>
                    </a:cxn>
                    <a:cxn ang="0">
                      <a:pos x="72" y="301"/>
                    </a:cxn>
                    <a:cxn ang="0">
                      <a:pos x="100" y="249"/>
                    </a:cxn>
                    <a:cxn ang="0">
                      <a:pos x="91" y="222"/>
                    </a:cxn>
                    <a:cxn ang="0">
                      <a:pos x="112" y="246"/>
                    </a:cxn>
                    <a:cxn ang="0">
                      <a:pos x="119" y="266"/>
                    </a:cxn>
                    <a:cxn ang="0">
                      <a:pos x="134" y="300"/>
                    </a:cxn>
                    <a:cxn ang="0">
                      <a:pos x="172" y="343"/>
                    </a:cxn>
                    <a:cxn ang="0">
                      <a:pos x="208" y="328"/>
                    </a:cxn>
                    <a:cxn ang="0">
                      <a:pos x="191" y="278"/>
                    </a:cxn>
                    <a:cxn ang="0">
                      <a:pos x="173" y="142"/>
                    </a:cxn>
                    <a:cxn ang="0">
                      <a:pos x="190" y="28"/>
                    </a:cxn>
                    <a:cxn ang="0">
                      <a:pos x="184" y="174"/>
                    </a:cxn>
                    <a:cxn ang="0">
                      <a:pos x="209" y="273"/>
                    </a:cxn>
                    <a:cxn ang="0">
                      <a:pos x="246" y="339"/>
                    </a:cxn>
                    <a:cxn ang="0">
                      <a:pos x="307" y="268"/>
                    </a:cxn>
                    <a:cxn ang="0">
                      <a:pos x="321" y="127"/>
                    </a:cxn>
                    <a:cxn ang="0">
                      <a:pos x="314" y="60"/>
                    </a:cxn>
                    <a:cxn ang="0">
                      <a:pos x="302" y="0"/>
                    </a:cxn>
                  </a:cxnLst>
                  <a:rect l="0" t="0" r="r" b="b"/>
                  <a:pathLst>
                    <a:path w="554" h="730">
                      <a:moveTo>
                        <a:pt x="302" y="0"/>
                      </a:moveTo>
                      <a:cubicBezTo>
                        <a:pt x="303" y="4"/>
                        <a:pt x="304" y="8"/>
                        <a:pt x="306" y="11"/>
                      </a:cubicBezTo>
                      <a:cubicBezTo>
                        <a:pt x="309" y="26"/>
                        <a:pt x="313" y="40"/>
                        <a:pt x="316" y="54"/>
                      </a:cubicBezTo>
                      <a:cubicBezTo>
                        <a:pt x="316" y="54"/>
                        <a:pt x="316" y="54"/>
                        <a:pt x="316" y="54"/>
                      </a:cubicBezTo>
                      <a:cubicBezTo>
                        <a:pt x="316" y="56"/>
                        <a:pt x="316" y="58"/>
                        <a:pt x="317" y="60"/>
                      </a:cubicBezTo>
                      <a:cubicBezTo>
                        <a:pt x="317" y="63"/>
                        <a:pt x="318" y="65"/>
                        <a:pt x="318" y="68"/>
                      </a:cubicBezTo>
                      <a:cubicBezTo>
                        <a:pt x="321" y="84"/>
                        <a:pt x="324" y="100"/>
                        <a:pt x="326" y="115"/>
                      </a:cubicBezTo>
                      <a:cubicBezTo>
                        <a:pt x="326" y="115"/>
                        <a:pt x="326" y="115"/>
                        <a:pt x="326" y="115"/>
                      </a:cubicBezTo>
                      <a:cubicBezTo>
                        <a:pt x="326" y="116"/>
                        <a:pt x="326" y="117"/>
                        <a:pt x="327" y="117"/>
                      </a:cubicBezTo>
                      <a:cubicBezTo>
                        <a:pt x="327" y="118"/>
                        <a:pt x="327" y="119"/>
                        <a:pt x="327" y="120"/>
                      </a:cubicBezTo>
                      <a:cubicBezTo>
                        <a:pt x="334" y="176"/>
                        <a:pt x="334" y="226"/>
                        <a:pt x="327" y="272"/>
                      </a:cubicBezTo>
                      <a:cubicBezTo>
                        <a:pt x="327" y="272"/>
                        <a:pt x="327" y="273"/>
                        <a:pt x="327" y="273"/>
                      </a:cubicBezTo>
                      <a:cubicBezTo>
                        <a:pt x="326" y="278"/>
                        <a:pt x="325" y="283"/>
                        <a:pt x="324" y="288"/>
                      </a:cubicBezTo>
                      <a:cubicBezTo>
                        <a:pt x="324" y="289"/>
                        <a:pt x="324" y="291"/>
                        <a:pt x="324" y="292"/>
                      </a:cubicBezTo>
                      <a:cubicBezTo>
                        <a:pt x="321" y="305"/>
                        <a:pt x="317" y="318"/>
                        <a:pt x="313" y="331"/>
                      </a:cubicBezTo>
                      <a:cubicBezTo>
                        <a:pt x="308" y="345"/>
                        <a:pt x="302" y="359"/>
                        <a:pt x="295" y="373"/>
                      </a:cubicBezTo>
                      <a:cubicBezTo>
                        <a:pt x="315" y="367"/>
                        <a:pt x="333" y="359"/>
                        <a:pt x="349" y="348"/>
                      </a:cubicBezTo>
                      <a:cubicBezTo>
                        <a:pt x="390" y="322"/>
                        <a:pt x="390" y="322"/>
                        <a:pt x="390" y="322"/>
                      </a:cubicBezTo>
                      <a:cubicBezTo>
                        <a:pt x="409" y="312"/>
                        <a:pt x="427" y="299"/>
                        <a:pt x="443" y="285"/>
                      </a:cubicBezTo>
                      <a:cubicBezTo>
                        <a:pt x="444" y="285"/>
                        <a:pt x="444" y="285"/>
                        <a:pt x="444" y="285"/>
                      </a:cubicBezTo>
                      <a:cubicBezTo>
                        <a:pt x="451" y="279"/>
                        <a:pt x="458" y="273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78" y="252"/>
                        <a:pt x="491" y="236"/>
                        <a:pt x="502" y="220"/>
                      </a:cubicBezTo>
                      <a:cubicBezTo>
                        <a:pt x="492" y="237"/>
                        <a:pt x="481" y="253"/>
                        <a:pt x="468" y="268"/>
                      </a:cubicBezTo>
                      <a:cubicBezTo>
                        <a:pt x="468" y="268"/>
                        <a:pt x="468" y="268"/>
                        <a:pt x="468" y="268"/>
                      </a:cubicBezTo>
                      <a:cubicBezTo>
                        <a:pt x="461" y="275"/>
                        <a:pt x="455" y="282"/>
                        <a:pt x="448" y="289"/>
                      </a:cubicBezTo>
                      <a:cubicBezTo>
                        <a:pt x="447" y="289"/>
                        <a:pt x="447" y="289"/>
                        <a:pt x="447" y="289"/>
                      </a:cubicBezTo>
                      <a:cubicBezTo>
                        <a:pt x="447" y="290"/>
                        <a:pt x="447" y="290"/>
                        <a:pt x="447" y="290"/>
                      </a:cubicBezTo>
                      <a:cubicBezTo>
                        <a:pt x="428" y="308"/>
                        <a:pt x="407" y="324"/>
                        <a:pt x="383" y="339"/>
                      </a:cubicBezTo>
                      <a:cubicBezTo>
                        <a:pt x="382" y="339"/>
                        <a:pt x="382" y="340"/>
                        <a:pt x="381" y="340"/>
                      </a:cubicBezTo>
                      <a:cubicBezTo>
                        <a:pt x="377" y="342"/>
                        <a:pt x="374" y="345"/>
                        <a:pt x="370" y="347"/>
                      </a:cubicBezTo>
                      <a:cubicBezTo>
                        <a:pt x="368" y="348"/>
                        <a:pt x="366" y="349"/>
                        <a:pt x="365" y="350"/>
                      </a:cubicBezTo>
                      <a:cubicBezTo>
                        <a:pt x="364" y="351"/>
                        <a:pt x="363" y="351"/>
                        <a:pt x="362" y="352"/>
                      </a:cubicBezTo>
                      <a:cubicBezTo>
                        <a:pt x="360" y="353"/>
                        <a:pt x="359" y="354"/>
                        <a:pt x="358" y="355"/>
                      </a:cubicBezTo>
                      <a:cubicBezTo>
                        <a:pt x="347" y="364"/>
                        <a:pt x="339" y="374"/>
                        <a:pt x="335" y="383"/>
                      </a:cubicBezTo>
                      <a:cubicBezTo>
                        <a:pt x="354" y="388"/>
                        <a:pt x="375" y="385"/>
                        <a:pt x="399" y="373"/>
                      </a:cubicBezTo>
                      <a:cubicBezTo>
                        <a:pt x="405" y="371"/>
                        <a:pt x="410" y="368"/>
                        <a:pt x="415" y="364"/>
                      </a:cubicBezTo>
                      <a:cubicBezTo>
                        <a:pt x="425" y="359"/>
                        <a:pt x="435" y="352"/>
                        <a:pt x="445" y="344"/>
                      </a:cubicBezTo>
                      <a:cubicBezTo>
                        <a:pt x="451" y="339"/>
                        <a:pt x="457" y="334"/>
                        <a:pt x="463" y="328"/>
                      </a:cubicBezTo>
                      <a:cubicBezTo>
                        <a:pt x="463" y="328"/>
                        <a:pt x="464" y="328"/>
                        <a:pt x="464" y="327"/>
                      </a:cubicBezTo>
                      <a:cubicBezTo>
                        <a:pt x="466" y="325"/>
                        <a:pt x="469" y="323"/>
                        <a:pt x="472" y="320"/>
                      </a:cubicBezTo>
                      <a:cubicBezTo>
                        <a:pt x="476" y="316"/>
                        <a:pt x="481" y="311"/>
                        <a:pt x="486" y="306"/>
                      </a:cubicBezTo>
                      <a:cubicBezTo>
                        <a:pt x="489" y="303"/>
                        <a:pt x="492" y="300"/>
                        <a:pt x="494" y="298"/>
                      </a:cubicBezTo>
                      <a:cubicBezTo>
                        <a:pt x="554" y="223"/>
                        <a:pt x="554" y="223"/>
                        <a:pt x="554" y="223"/>
                      </a:cubicBezTo>
                      <a:cubicBezTo>
                        <a:pt x="493" y="312"/>
                        <a:pt x="493" y="312"/>
                        <a:pt x="493" y="312"/>
                      </a:cubicBezTo>
                      <a:cubicBezTo>
                        <a:pt x="493" y="312"/>
                        <a:pt x="493" y="312"/>
                        <a:pt x="493" y="313"/>
                      </a:cubicBezTo>
                      <a:cubicBezTo>
                        <a:pt x="489" y="318"/>
                        <a:pt x="484" y="323"/>
                        <a:pt x="479" y="328"/>
                      </a:cubicBezTo>
                      <a:cubicBezTo>
                        <a:pt x="479" y="328"/>
                        <a:pt x="479" y="328"/>
                        <a:pt x="479" y="328"/>
                      </a:cubicBezTo>
                      <a:cubicBezTo>
                        <a:pt x="479" y="329"/>
                        <a:pt x="479" y="329"/>
                        <a:pt x="478" y="329"/>
                      </a:cubicBezTo>
                      <a:cubicBezTo>
                        <a:pt x="476" y="332"/>
                        <a:pt x="474" y="334"/>
                        <a:pt x="471" y="337"/>
                      </a:cubicBezTo>
                      <a:cubicBezTo>
                        <a:pt x="463" y="345"/>
                        <a:pt x="455" y="352"/>
                        <a:pt x="446" y="358"/>
                      </a:cubicBezTo>
                      <a:cubicBezTo>
                        <a:pt x="446" y="359"/>
                        <a:pt x="445" y="359"/>
                        <a:pt x="445" y="359"/>
                      </a:cubicBezTo>
                      <a:cubicBezTo>
                        <a:pt x="438" y="365"/>
                        <a:pt x="430" y="370"/>
                        <a:pt x="422" y="374"/>
                      </a:cubicBezTo>
                      <a:cubicBezTo>
                        <a:pt x="416" y="378"/>
                        <a:pt x="410" y="381"/>
                        <a:pt x="404" y="384"/>
                      </a:cubicBezTo>
                      <a:cubicBezTo>
                        <a:pt x="393" y="389"/>
                        <a:pt x="381" y="393"/>
                        <a:pt x="368" y="397"/>
                      </a:cubicBezTo>
                      <a:cubicBezTo>
                        <a:pt x="335" y="410"/>
                        <a:pt x="315" y="429"/>
                        <a:pt x="309" y="453"/>
                      </a:cubicBezTo>
                      <a:cubicBezTo>
                        <a:pt x="304" y="471"/>
                        <a:pt x="301" y="493"/>
                        <a:pt x="301" y="519"/>
                      </a:cubicBezTo>
                      <a:cubicBezTo>
                        <a:pt x="301" y="519"/>
                        <a:pt x="301" y="520"/>
                        <a:pt x="301" y="521"/>
                      </a:cubicBezTo>
                      <a:cubicBezTo>
                        <a:pt x="300" y="584"/>
                        <a:pt x="306" y="646"/>
                        <a:pt x="320" y="708"/>
                      </a:cubicBezTo>
                      <a:cubicBezTo>
                        <a:pt x="320" y="708"/>
                        <a:pt x="320" y="709"/>
                        <a:pt x="320" y="710"/>
                      </a:cubicBezTo>
                      <a:cubicBezTo>
                        <a:pt x="291" y="730"/>
                        <a:pt x="261" y="729"/>
                        <a:pt x="229" y="710"/>
                      </a:cubicBezTo>
                      <a:cubicBezTo>
                        <a:pt x="229" y="709"/>
                        <a:pt x="230" y="708"/>
                        <a:pt x="230" y="708"/>
                      </a:cubicBezTo>
                      <a:cubicBezTo>
                        <a:pt x="246" y="646"/>
                        <a:pt x="253" y="580"/>
                        <a:pt x="252" y="511"/>
                      </a:cubicBezTo>
                      <a:cubicBezTo>
                        <a:pt x="252" y="510"/>
                        <a:pt x="252" y="509"/>
                        <a:pt x="252" y="509"/>
                      </a:cubicBezTo>
                      <a:cubicBezTo>
                        <a:pt x="252" y="444"/>
                        <a:pt x="235" y="402"/>
                        <a:pt x="203" y="385"/>
                      </a:cubicBezTo>
                      <a:cubicBezTo>
                        <a:pt x="202" y="385"/>
                        <a:pt x="202" y="385"/>
                        <a:pt x="201" y="384"/>
                      </a:cubicBezTo>
                      <a:cubicBezTo>
                        <a:pt x="176" y="367"/>
                        <a:pt x="176" y="367"/>
                        <a:pt x="176" y="367"/>
                      </a:cubicBezTo>
                      <a:cubicBezTo>
                        <a:pt x="176" y="367"/>
                        <a:pt x="175" y="367"/>
                        <a:pt x="175" y="367"/>
                      </a:cubicBezTo>
                      <a:cubicBezTo>
                        <a:pt x="171" y="363"/>
                        <a:pt x="167" y="358"/>
                        <a:pt x="162" y="354"/>
                      </a:cubicBezTo>
                      <a:cubicBezTo>
                        <a:pt x="147" y="341"/>
                        <a:pt x="130" y="331"/>
                        <a:pt x="111" y="325"/>
                      </a:cubicBezTo>
                      <a:cubicBezTo>
                        <a:pt x="100" y="322"/>
                        <a:pt x="90" y="318"/>
                        <a:pt x="80" y="315"/>
                      </a:cubicBezTo>
                      <a:cubicBezTo>
                        <a:pt x="76" y="313"/>
                        <a:pt x="72" y="311"/>
                        <a:pt x="68" y="310"/>
                      </a:cubicBezTo>
                      <a:cubicBezTo>
                        <a:pt x="65" y="309"/>
                        <a:pt x="63" y="308"/>
                        <a:pt x="61" y="307"/>
                      </a:cubicBezTo>
                      <a:cubicBezTo>
                        <a:pt x="37" y="296"/>
                        <a:pt x="17" y="283"/>
                        <a:pt x="0" y="267"/>
                      </a:cubicBezTo>
                      <a:cubicBezTo>
                        <a:pt x="25" y="281"/>
                        <a:pt x="47" y="292"/>
                        <a:pt x="65" y="298"/>
                      </a:cubicBezTo>
                      <a:cubicBezTo>
                        <a:pt x="67" y="299"/>
                        <a:pt x="69" y="300"/>
                        <a:pt x="71" y="300"/>
                      </a:cubicBezTo>
                      <a:cubicBezTo>
                        <a:pt x="72" y="300"/>
                        <a:pt x="72" y="301"/>
                        <a:pt x="72" y="301"/>
                      </a:cubicBezTo>
                      <a:cubicBezTo>
                        <a:pt x="94" y="308"/>
                        <a:pt x="111" y="309"/>
                        <a:pt x="122" y="304"/>
                      </a:cubicBezTo>
                      <a:cubicBezTo>
                        <a:pt x="111" y="290"/>
                        <a:pt x="105" y="276"/>
                        <a:pt x="103" y="261"/>
                      </a:cubicBezTo>
                      <a:cubicBezTo>
                        <a:pt x="102" y="257"/>
                        <a:pt x="101" y="253"/>
                        <a:pt x="100" y="249"/>
                      </a:cubicBezTo>
                      <a:cubicBezTo>
                        <a:pt x="99" y="244"/>
                        <a:pt x="97" y="240"/>
                        <a:pt x="96" y="235"/>
                      </a:cubicBezTo>
                      <a:cubicBezTo>
                        <a:pt x="94" y="231"/>
                        <a:pt x="93" y="227"/>
                        <a:pt x="91" y="222"/>
                      </a:cubicBezTo>
                      <a:cubicBezTo>
                        <a:pt x="91" y="222"/>
                        <a:pt x="91" y="222"/>
                        <a:pt x="91" y="222"/>
                      </a:cubicBezTo>
                      <a:cubicBezTo>
                        <a:pt x="86" y="211"/>
                        <a:pt x="81" y="200"/>
                        <a:pt x="74" y="189"/>
                      </a:cubicBezTo>
                      <a:cubicBezTo>
                        <a:pt x="86" y="203"/>
                        <a:pt x="97" y="217"/>
                        <a:pt x="104" y="231"/>
                      </a:cubicBezTo>
                      <a:cubicBezTo>
                        <a:pt x="107" y="236"/>
                        <a:pt x="110" y="241"/>
                        <a:pt x="112" y="246"/>
                      </a:cubicBezTo>
                      <a:cubicBezTo>
                        <a:pt x="112" y="246"/>
                        <a:pt x="112" y="246"/>
                        <a:pt x="112" y="246"/>
                      </a:cubicBezTo>
                      <a:cubicBezTo>
                        <a:pt x="114" y="252"/>
                        <a:pt x="117" y="258"/>
                        <a:pt x="118" y="264"/>
                      </a:cubicBezTo>
                      <a:cubicBezTo>
                        <a:pt x="119" y="266"/>
                        <a:pt x="119" y="266"/>
                        <a:pt x="119" y="266"/>
                      </a:cubicBezTo>
                      <a:cubicBezTo>
                        <a:pt x="119" y="267"/>
                        <a:pt x="120" y="269"/>
                        <a:pt x="120" y="271"/>
                      </a:cubicBezTo>
                      <a:cubicBezTo>
                        <a:pt x="121" y="272"/>
                        <a:pt x="121" y="272"/>
                        <a:pt x="121" y="272"/>
                      </a:cubicBezTo>
                      <a:cubicBezTo>
                        <a:pt x="124" y="283"/>
                        <a:pt x="129" y="292"/>
                        <a:pt x="134" y="300"/>
                      </a:cubicBezTo>
                      <a:cubicBezTo>
                        <a:pt x="139" y="308"/>
                        <a:pt x="144" y="315"/>
                        <a:pt x="150" y="322"/>
                      </a:cubicBezTo>
                      <a:cubicBezTo>
                        <a:pt x="153" y="325"/>
                        <a:pt x="156" y="328"/>
                        <a:pt x="160" y="332"/>
                      </a:cubicBezTo>
                      <a:cubicBezTo>
                        <a:pt x="164" y="336"/>
                        <a:pt x="168" y="339"/>
                        <a:pt x="172" y="343"/>
                      </a:cubicBezTo>
                      <a:cubicBezTo>
                        <a:pt x="184" y="353"/>
                        <a:pt x="197" y="362"/>
                        <a:pt x="212" y="371"/>
                      </a:cubicBezTo>
                      <a:cubicBezTo>
                        <a:pt x="219" y="375"/>
                        <a:pt x="226" y="379"/>
                        <a:pt x="234" y="383"/>
                      </a:cubicBezTo>
                      <a:cubicBezTo>
                        <a:pt x="224" y="364"/>
                        <a:pt x="215" y="346"/>
                        <a:pt x="208" y="328"/>
                      </a:cubicBezTo>
                      <a:cubicBezTo>
                        <a:pt x="205" y="321"/>
                        <a:pt x="203" y="315"/>
                        <a:pt x="200" y="308"/>
                      </a:cubicBezTo>
                      <a:cubicBezTo>
                        <a:pt x="197" y="298"/>
                        <a:pt x="194" y="288"/>
                        <a:pt x="191" y="279"/>
                      </a:cubicBezTo>
                      <a:cubicBezTo>
                        <a:pt x="191" y="278"/>
                        <a:pt x="191" y="278"/>
                        <a:pt x="191" y="278"/>
                      </a:cubicBezTo>
                      <a:cubicBezTo>
                        <a:pt x="187" y="264"/>
                        <a:pt x="183" y="250"/>
                        <a:pt x="181" y="236"/>
                      </a:cubicBezTo>
                      <a:cubicBezTo>
                        <a:pt x="179" y="228"/>
                        <a:pt x="178" y="221"/>
                        <a:pt x="177" y="214"/>
                      </a:cubicBezTo>
                      <a:cubicBezTo>
                        <a:pt x="174" y="190"/>
                        <a:pt x="172" y="166"/>
                        <a:pt x="173" y="142"/>
                      </a:cubicBezTo>
                      <a:cubicBezTo>
                        <a:pt x="173" y="135"/>
                        <a:pt x="173" y="127"/>
                        <a:pt x="174" y="119"/>
                      </a:cubicBezTo>
                      <a:cubicBezTo>
                        <a:pt x="174" y="117"/>
                        <a:pt x="174" y="115"/>
                        <a:pt x="174" y="113"/>
                      </a:cubicBezTo>
                      <a:cubicBezTo>
                        <a:pt x="177" y="84"/>
                        <a:pt x="182" y="56"/>
                        <a:pt x="190" y="28"/>
                      </a:cubicBezTo>
                      <a:cubicBezTo>
                        <a:pt x="185" y="60"/>
                        <a:pt x="181" y="90"/>
                        <a:pt x="181" y="120"/>
                      </a:cubicBezTo>
                      <a:cubicBezTo>
                        <a:pt x="181" y="127"/>
                        <a:pt x="181" y="135"/>
                        <a:pt x="182" y="142"/>
                      </a:cubicBezTo>
                      <a:cubicBezTo>
                        <a:pt x="182" y="153"/>
                        <a:pt x="183" y="163"/>
                        <a:pt x="184" y="174"/>
                      </a:cubicBezTo>
                      <a:cubicBezTo>
                        <a:pt x="185" y="180"/>
                        <a:pt x="185" y="185"/>
                        <a:pt x="186" y="191"/>
                      </a:cubicBezTo>
                      <a:cubicBezTo>
                        <a:pt x="186" y="191"/>
                        <a:pt x="186" y="191"/>
                        <a:pt x="186" y="192"/>
                      </a:cubicBezTo>
                      <a:cubicBezTo>
                        <a:pt x="191" y="220"/>
                        <a:pt x="199" y="247"/>
                        <a:pt x="209" y="273"/>
                      </a:cubicBezTo>
                      <a:cubicBezTo>
                        <a:pt x="212" y="278"/>
                        <a:pt x="214" y="284"/>
                        <a:pt x="217" y="289"/>
                      </a:cubicBezTo>
                      <a:cubicBezTo>
                        <a:pt x="223" y="303"/>
                        <a:pt x="231" y="316"/>
                        <a:pt x="239" y="329"/>
                      </a:cubicBezTo>
                      <a:cubicBezTo>
                        <a:pt x="241" y="333"/>
                        <a:pt x="243" y="336"/>
                        <a:pt x="246" y="339"/>
                      </a:cubicBezTo>
                      <a:cubicBezTo>
                        <a:pt x="253" y="350"/>
                        <a:pt x="261" y="360"/>
                        <a:pt x="269" y="370"/>
                      </a:cubicBezTo>
                      <a:cubicBezTo>
                        <a:pt x="283" y="343"/>
                        <a:pt x="294" y="316"/>
                        <a:pt x="302" y="288"/>
                      </a:cubicBezTo>
                      <a:cubicBezTo>
                        <a:pt x="304" y="282"/>
                        <a:pt x="306" y="275"/>
                        <a:pt x="307" y="268"/>
                      </a:cubicBezTo>
                      <a:cubicBezTo>
                        <a:pt x="315" y="239"/>
                        <a:pt x="319" y="209"/>
                        <a:pt x="321" y="178"/>
                      </a:cubicBezTo>
                      <a:cubicBezTo>
                        <a:pt x="322" y="161"/>
                        <a:pt x="322" y="144"/>
                        <a:pt x="321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25"/>
                        <a:pt x="321" y="123"/>
                        <a:pt x="321" y="121"/>
                      </a:cubicBezTo>
                      <a:cubicBezTo>
                        <a:pt x="321" y="119"/>
                        <a:pt x="321" y="117"/>
                        <a:pt x="320" y="116"/>
                      </a:cubicBezTo>
                      <a:cubicBezTo>
                        <a:pt x="319" y="97"/>
                        <a:pt x="317" y="79"/>
                        <a:pt x="314" y="60"/>
                      </a:cubicBezTo>
                      <a:cubicBezTo>
                        <a:pt x="314" y="58"/>
                        <a:pt x="314" y="56"/>
                        <a:pt x="314" y="54"/>
                      </a:cubicBezTo>
                      <a:cubicBezTo>
                        <a:pt x="311" y="40"/>
                        <a:pt x="308" y="26"/>
                        <a:pt x="305" y="11"/>
                      </a:cubicBezTo>
                      <a:cubicBezTo>
                        <a:pt x="304" y="8"/>
                        <a:pt x="303" y="4"/>
                        <a:pt x="30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47" name="Freeform 123"/>
                <p:cNvSpPr/>
                <p:nvPr/>
              </p:nvSpPr>
              <p:spPr bwMode="auto">
                <a:xfrm>
                  <a:off x="7897812" y="2092326"/>
                  <a:ext cx="276225" cy="619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67" y="3"/>
                    </a:cxn>
                    <a:cxn ang="0">
                      <a:pos x="0" y="15"/>
                    </a:cxn>
                    <a:cxn ang="0">
                      <a:pos x="23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67" h="15">
                      <a:moveTo>
                        <a:pt x="24" y="0"/>
                      </a:moveTo>
                      <a:cubicBezTo>
                        <a:pt x="35" y="5"/>
                        <a:pt x="49" y="6"/>
                        <a:pt x="67" y="3"/>
                      </a:cubicBezTo>
                      <a:cubicBezTo>
                        <a:pt x="44" y="10"/>
                        <a:pt x="22" y="15"/>
                        <a:pt x="0" y="15"/>
                      </a:cubicBezTo>
                      <a:cubicBezTo>
                        <a:pt x="8" y="11"/>
                        <a:pt x="16" y="6"/>
                        <a:pt x="23" y="0"/>
                      </a:cubicBezTo>
                      <a:cubicBezTo>
                        <a:pt x="23" y="0"/>
                        <a:pt x="23" y="0"/>
                        <a:pt x="2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48" name="Freeform 124"/>
                <p:cNvSpPr/>
                <p:nvPr/>
              </p:nvSpPr>
              <p:spPr bwMode="auto">
                <a:xfrm>
                  <a:off x="8116887" y="1785938"/>
                  <a:ext cx="280988" cy="198438"/>
                </a:xfrm>
                <a:custGeom>
                  <a:avLst/>
                  <a:gdLst/>
                  <a:ahLst/>
                  <a:cxnLst>
                    <a:cxn ang="0">
                      <a:pos x="18" y="28"/>
                    </a:cxn>
                    <a:cxn ang="0">
                      <a:pos x="18" y="28"/>
                    </a:cxn>
                    <a:cxn ang="0">
                      <a:pos x="68" y="0"/>
                    </a:cxn>
                    <a:cxn ang="0">
                      <a:pos x="0" y="48"/>
                    </a:cxn>
                    <a:cxn ang="0">
                      <a:pos x="3" y="44"/>
                    </a:cxn>
                    <a:cxn ang="0">
                      <a:pos x="4" y="43"/>
                    </a:cxn>
                    <a:cxn ang="0">
                      <a:pos x="4" y="43"/>
                    </a:cxn>
                    <a:cxn ang="0">
                      <a:pos x="18" y="28"/>
                    </a:cxn>
                  </a:cxnLst>
                  <a:rect l="0" t="0" r="r" b="b"/>
                  <a:pathLst>
                    <a:path w="68" h="48">
                      <a:moveTo>
                        <a:pt x="18" y="28"/>
                      </a:move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28" y="32"/>
                        <a:pt x="45" y="22"/>
                        <a:pt x="68" y="0"/>
                      </a:cubicBezTo>
                      <a:cubicBezTo>
                        <a:pt x="54" y="27"/>
                        <a:pt x="31" y="43"/>
                        <a:pt x="0" y="48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9" y="38"/>
                        <a:pt x="14" y="33"/>
                        <a:pt x="18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49" name="Freeform 125"/>
                <p:cNvSpPr/>
                <p:nvPr/>
              </p:nvSpPr>
              <p:spPr bwMode="auto">
                <a:xfrm>
                  <a:off x="7993062" y="1863726"/>
                  <a:ext cx="82550" cy="166688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0" y="40"/>
                    </a:cxn>
                    <a:cxn ang="0">
                      <a:pos x="20" y="0"/>
                    </a:cxn>
                    <a:cxn ang="0">
                      <a:pos x="19" y="23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20" h="40">
                      <a:moveTo>
                        <a:pt x="18" y="24"/>
                      </a:moveTo>
                      <a:cubicBezTo>
                        <a:pt x="12" y="30"/>
                        <a:pt x="6" y="35"/>
                        <a:pt x="0" y="40"/>
                      </a:cubicBezTo>
                      <a:cubicBezTo>
                        <a:pt x="10" y="27"/>
                        <a:pt x="16" y="14"/>
                        <a:pt x="20" y="0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4"/>
                        <a:pt x="18" y="24"/>
                        <a:pt x="18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0" name="Freeform 126"/>
                <p:cNvSpPr/>
                <p:nvPr/>
              </p:nvSpPr>
              <p:spPr bwMode="auto">
                <a:xfrm>
                  <a:off x="8269287" y="1536701"/>
                  <a:ext cx="53975" cy="207963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34" y="0"/>
                    </a:cxn>
                    <a:cxn ang="0">
                      <a:pos x="34" y="92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34" h="131">
                      <a:moveTo>
                        <a:pt x="0" y="131"/>
                      </a:moveTo>
                      <a:lnTo>
                        <a:pt x="34" y="0"/>
                      </a:lnTo>
                      <a:lnTo>
                        <a:pt x="34" y="92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1" name="Freeform 127"/>
                <p:cNvSpPr/>
                <p:nvPr/>
              </p:nvSpPr>
              <p:spPr bwMode="auto">
                <a:xfrm>
                  <a:off x="7988300" y="1516063"/>
                  <a:ext cx="144463" cy="269875"/>
                </a:xfrm>
                <a:custGeom>
                  <a:avLst/>
                  <a:gdLst/>
                  <a:ahLst/>
                  <a:cxnLst>
                    <a:cxn ang="0">
                      <a:pos x="21" y="45"/>
                    </a:cxn>
                    <a:cxn ang="0">
                      <a:pos x="0" y="65"/>
                    </a:cxn>
                    <a:cxn ang="0">
                      <a:pos x="35" y="0"/>
                    </a:cxn>
                    <a:cxn ang="0">
                      <a:pos x="21" y="45"/>
                    </a:cxn>
                  </a:cxnLst>
                  <a:rect l="0" t="0" r="r" b="b"/>
                  <a:pathLst>
                    <a:path w="35" h="65">
                      <a:moveTo>
                        <a:pt x="21" y="45"/>
                      </a:moveTo>
                      <a:cubicBezTo>
                        <a:pt x="14" y="53"/>
                        <a:pt x="7" y="59"/>
                        <a:pt x="0" y="65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2" name="Freeform 128"/>
                <p:cNvSpPr/>
                <p:nvPr/>
              </p:nvSpPr>
              <p:spPr bwMode="auto">
                <a:xfrm>
                  <a:off x="7596187" y="1595438"/>
                  <a:ext cx="363538" cy="450850"/>
                </a:xfrm>
                <a:custGeom>
                  <a:avLst/>
                  <a:gdLst/>
                  <a:ahLst/>
                  <a:cxnLst>
                    <a:cxn ang="0">
                      <a:pos x="0" y="109"/>
                    </a:cxn>
                    <a:cxn ang="0">
                      <a:pos x="2" y="107"/>
                    </a:cxn>
                    <a:cxn ang="0">
                      <a:pos x="35" y="77"/>
                    </a:cxn>
                    <a:cxn ang="0">
                      <a:pos x="48" y="61"/>
                    </a:cxn>
                    <a:cxn ang="0">
                      <a:pos x="49" y="59"/>
                    </a:cxn>
                    <a:cxn ang="0">
                      <a:pos x="50" y="57"/>
                    </a:cxn>
                    <a:cxn ang="0">
                      <a:pos x="51" y="56"/>
                    </a:cxn>
                    <a:cxn ang="0">
                      <a:pos x="51" y="56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88" y="0"/>
                    </a:cxn>
                    <a:cxn ang="0">
                      <a:pos x="69" y="41"/>
                    </a:cxn>
                    <a:cxn ang="0">
                      <a:pos x="69" y="42"/>
                    </a:cxn>
                    <a:cxn ang="0">
                      <a:pos x="69" y="42"/>
                    </a:cxn>
                    <a:cxn ang="0">
                      <a:pos x="58" y="60"/>
                    </a:cxn>
                    <a:cxn ang="0">
                      <a:pos x="41" y="83"/>
                    </a:cxn>
                    <a:cxn ang="0">
                      <a:pos x="0" y="109"/>
                    </a:cxn>
                  </a:cxnLst>
                  <a:rect l="0" t="0" r="r" b="b"/>
                  <a:pathLst>
                    <a:path w="88" h="109">
                      <a:moveTo>
                        <a:pt x="0" y="109"/>
                      </a:moveTo>
                      <a:cubicBezTo>
                        <a:pt x="1" y="108"/>
                        <a:pt x="1" y="108"/>
                        <a:pt x="2" y="107"/>
                      </a:cubicBezTo>
                      <a:cubicBezTo>
                        <a:pt x="14" y="99"/>
                        <a:pt x="25" y="89"/>
                        <a:pt x="35" y="77"/>
                      </a:cubicBezTo>
                      <a:cubicBezTo>
                        <a:pt x="39" y="72"/>
                        <a:pt x="43" y="66"/>
                        <a:pt x="48" y="61"/>
                      </a:cubicBezTo>
                      <a:cubicBezTo>
                        <a:pt x="48" y="60"/>
                        <a:pt x="48" y="60"/>
                        <a:pt x="49" y="59"/>
                      </a:cubicBezTo>
                      <a:cubicBezTo>
                        <a:pt x="50" y="57"/>
                        <a:pt x="50" y="57"/>
                        <a:pt x="50" y="57"/>
                      </a:cubicBezTo>
                      <a:cubicBezTo>
                        <a:pt x="50" y="57"/>
                        <a:pt x="50" y="57"/>
                        <a:pt x="51" y="56"/>
                      </a:cubicBezTo>
                      <a:cubicBezTo>
                        <a:pt x="51" y="56"/>
                        <a:pt x="51" y="56"/>
                        <a:pt x="51" y="56"/>
                      </a:cubicBezTo>
                      <a:cubicBezTo>
                        <a:pt x="55" y="50"/>
                        <a:pt x="58" y="44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71" y="26"/>
                        <a:pt x="80" y="13"/>
                        <a:pt x="88" y="0"/>
                      </a:cubicBezTo>
                      <a:cubicBezTo>
                        <a:pt x="83" y="14"/>
                        <a:pt x="77" y="27"/>
                        <a:pt x="69" y="41"/>
                      </a:cubicBezTo>
                      <a:cubicBezTo>
                        <a:pt x="69" y="41"/>
                        <a:pt x="69" y="42"/>
                        <a:pt x="69" y="42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5" y="48"/>
                        <a:pt x="61" y="54"/>
                        <a:pt x="58" y="60"/>
                      </a:cubicBezTo>
                      <a:cubicBezTo>
                        <a:pt x="53" y="68"/>
                        <a:pt x="47" y="75"/>
                        <a:pt x="41" y="83"/>
                      </a:cubicBezTo>
                      <a:lnTo>
                        <a:pt x="0" y="10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3" name="Freeform 129"/>
                <p:cNvSpPr/>
                <p:nvPr/>
              </p:nvSpPr>
              <p:spPr bwMode="auto">
                <a:xfrm>
                  <a:off x="7794625" y="1608138"/>
                  <a:ext cx="61913" cy="239713"/>
                </a:xfrm>
                <a:custGeom>
                  <a:avLst/>
                  <a:gdLst/>
                  <a:ahLst/>
                  <a:cxnLst>
                    <a:cxn ang="0">
                      <a:pos x="1" y="56"/>
                    </a:cxn>
                    <a:cxn ang="0">
                      <a:pos x="0" y="58"/>
                    </a:cxn>
                    <a:cxn ang="0">
                      <a:pos x="2" y="33"/>
                    </a:cxn>
                    <a:cxn ang="0">
                      <a:pos x="15" y="0"/>
                    </a:cxn>
                    <a:cxn ang="0">
                      <a:pos x="14" y="35"/>
                    </a:cxn>
                    <a:cxn ang="0">
                      <a:pos x="14" y="35"/>
                    </a:cxn>
                    <a:cxn ang="0">
                      <a:pos x="3" y="53"/>
                    </a:cxn>
                    <a:cxn ang="0">
                      <a:pos x="3" y="53"/>
                    </a:cxn>
                    <a:cxn ang="0">
                      <a:pos x="2" y="54"/>
                    </a:cxn>
                    <a:cxn ang="0">
                      <a:pos x="1" y="56"/>
                    </a:cxn>
                  </a:cxnLst>
                  <a:rect l="0" t="0" r="r" b="b"/>
                  <a:pathLst>
                    <a:path w="15" h="58">
                      <a:moveTo>
                        <a:pt x="1" y="56"/>
                      </a:moveTo>
                      <a:cubicBezTo>
                        <a:pt x="0" y="57"/>
                        <a:pt x="0" y="57"/>
                        <a:pt x="0" y="58"/>
                      </a:cubicBezTo>
                      <a:cubicBezTo>
                        <a:pt x="0" y="47"/>
                        <a:pt x="1" y="39"/>
                        <a:pt x="2" y="33"/>
                      </a:cubicBezTo>
                      <a:cubicBezTo>
                        <a:pt x="5" y="22"/>
                        <a:pt x="9" y="11"/>
                        <a:pt x="15" y="0"/>
                      </a:cubicBezTo>
                      <a:cubicBezTo>
                        <a:pt x="8" y="13"/>
                        <a:pt x="8" y="25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0" y="41"/>
                        <a:pt x="7" y="47"/>
                        <a:pt x="3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4"/>
                        <a:pt x="2" y="54"/>
                        <a:pt x="2" y="54"/>
                      </a:cubicBezTo>
                      <a:lnTo>
                        <a:pt x="1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4" name="Freeform 130"/>
                <p:cNvSpPr/>
                <p:nvPr/>
              </p:nvSpPr>
              <p:spPr bwMode="auto">
                <a:xfrm>
                  <a:off x="7662862" y="1997076"/>
                  <a:ext cx="201613" cy="57150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18" y="3"/>
                    </a:cxn>
                    <a:cxn ang="0">
                      <a:pos x="49" y="0"/>
                    </a:cxn>
                    <a:cxn ang="0">
                      <a:pos x="0" y="14"/>
                    </a:cxn>
                    <a:cxn ang="0">
                      <a:pos x="5" y="11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49" h="14">
                      <a:moveTo>
                        <a:pt x="16" y="4"/>
                      </a:moveTo>
                      <a:cubicBezTo>
                        <a:pt x="17" y="4"/>
                        <a:pt x="17" y="3"/>
                        <a:pt x="18" y="3"/>
                      </a:cubicBezTo>
                      <a:cubicBezTo>
                        <a:pt x="26" y="4"/>
                        <a:pt x="36" y="3"/>
                        <a:pt x="49" y="0"/>
                      </a:cubicBezTo>
                      <a:cubicBezTo>
                        <a:pt x="34" y="7"/>
                        <a:pt x="18" y="11"/>
                        <a:pt x="0" y="14"/>
                      </a:cubicBezTo>
                      <a:cubicBezTo>
                        <a:pt x="1" y="13"/>
                        <a:pt x="3" y="12"/>
                        <a:pt x="5" y="11"/>
                      </a:cubicBezTo>
                      <a:cubicBezTo>
                        <a:pt x="9" y="9"/>
                        <a:pt x="12" y="6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5" name="Freeform 131"/>
                <p:cNvSpPr/>
                <p:nvPr/>
              </p:nvSpPr>
              <p:spPr bwMode="auto">
                <a:xfrm>
                  <a:off x="6488112" y="2046288"/>
                  <a:ext cx="495300" cy="174625"/>
                </a:xfrm>
                <a:custGeom>
                  <a:avLst/>
                  <a:gdLst/>
                  <a:ahLst/>
                  <a:cxnLst>
                    <a:cxn ang="0">
                      <a:pos x="120" y="36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0" y="42"/>
                    </a:cxn>
                    <a:cxn ang="0">
                      <a:pos x="40" y="24"/>
                    </a:cxn>
                    <a:cxn ang="0">
                      <a:pos x="10" y="0"/>
                    </a:cxn>
                    <a:cxn ang="0">
                      <a:pos x="42" y="18"/>
                    </a:cxn>
                    <a:cxn ang="0">
                      <a:pos x="72" y="23"/>
                    </a:cxn>
                    <a:cxn ang="0">
                      <a:pos x="95" y="20"/>
                    </a:cxn>
                    <a:cxn ang="0">
                      <a:pos x="95" y="19"/>
                    </a:cxn>
                    <a:cxn ang="0">
                      <a:pos x="120" y="36"/>
                    </a:cxn>
                  </a:cxnLst>
                  <a:rect l="0" t="0" r="r" b="b"/>
                  <a:pathLst>
                    <a:path w="120" h="42">
                      <a:moveTo>
                        <a:pt x="120" y="36"/>
                      </a:moveTo>
                      <a:cubicBezTo>
                        <a:pt x="110" y="31"/>
                        <a:pt x="97" y="29"/>
                        <a:pt x="84" y="28"/>
                      </a:cubicBezTo>
                      <a:cubicBezTo>
                        <a:pt x="80" y="28"/>
                        <a:pt x="76" y="28"/>
                        <a:pt x="72" y="28"/>
                      </a:cubicBezTo>
                      <a:cubicBezTo>
                        <a:pt x="49" y="28"/>
                        <a:pt x="25" y="33"/>
                        <a:pt x="0" y="42"/>
                      </a:cubicBezTo>
                      <a:cubicBezTo>
                        <a:pt x="11" y="30"/>
                        <a:pt x="25" y="24"/>
                        <a:pt x="40" y="24"/>
                      </a:cubicBezTo>
                      <a:cubicBezTo>
                        <a:pt x="25" y="18"/>
                        <a:pt x="15" y="10"/>
                        <a:pt x="10" y="0"/>
                      </a:cubicBezTo>
                      <a:cubicBezTo>
                        <a:pt x="20" y="8"/>
                        <a:pt x="31" y="14"/>
                        <a:pt x="42" y="18"/>
                      </a:cubicBezTo>
                      <a:cubicBezTo>
                        <a:pt x="52" y="21"/>
                        <a:pt x="62" y="23"/>
                        <a:pt x="72" y="23"/>
                      </a:cubicBezTo>
                      <a:cubicBezTo>
                        <a:pt x="80" y="23"/>
                        <a:pt x="87" y="22"/>
                        <a:pt x="95" y="20"/>
                      </a:cubicBezTo>
                      <a:cubicBezTo>
                        <a:pt x="95" y="20"/>
                        <a:pt x="95" y="20"/>
                        <a:pt x="95" y="19"/>
                      </a:cubicBezTo>
                      <a:lnTo>
                        <a:pt x="120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6" name="Freeform 132"/>
                <p:cNvSpPr/>
                <p:nvPr/>
              </p:nvSpPr>
              <p:spPr bwMode="auto">
                <a:xfrm>
                  <a:off x="6761162" y="1752601"/>
                  <a:ext cx="53975" cy="2270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55"/>
                    </a:cxn>
                    <a:cxn ang="0">
                      <a:pos x="3" y="4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55">
                      <a:moveTo>
                        <a:pt x="0" y="0"/>
                      </a:moveTo>
                      <a:cubicBezTo>
                        <a:pt x="7" y="18"/>
                        <a:pt x="11" y="36"/>
                        <a:pt x="13" y="55"/>
                      </a:cubicBezTo>
                      <a:cubicBezTo>
                        <a:pt x="9" y="51"/>
                        <a:pt x="6" y="48"/>
                        <a:pt x="3" y="45"/>
                      </a:cubicBezTo>
                      <a:cubicBezTo>
                        <a:pt x="5" y="30"/>
                        <a:pt x="4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7" name="Freeform 133"/>
                <p:cNvSpPr/>
                <p:nvPr/>
              </p:nvSpPr>
              <p:spPr bwMode="auto">
                <a:xfrm>
                  <a:off x="6384925" y="1727201"/>
                  <a:ext cx="65088" cy="125413"/>
                </a:xfrm>
                <a:custGeom>
                  <a:avLst/>
                  <a:gdLst/>
                  <a:ahLst/>
                  <a:cxnLst>
                    <a:cxn ang="0">
                      <a:pos x="15" y="29"/>
                    </a:cxn>
                    <a:cxn ang="0">
                      <a:pos x="9" y="27"/>
                    </a:cxn>
                    <a:cxn ang="0">
                      <a:pos x="0" y="0"/>
                    </a:cxn>
                    <a:cxn ang="0">
                      <a:pos x="15" y="25"/>
                    </a:cxn>
                    <a:cxn ang="0">
                      <a:pos x="16" y="30"/>
                    </a:cxn>
                    <a:cxn ang="0">
                      <a:pos x="15" y="29"/>
                    </a:cxn>
                  </a:cxnLst>
                  <a:rect l="0" t="0" r="r" b="b"/>
                  <a:pathLst>
                    <a:path w="16" h="30">
                      <a:moveTo>
                        <a:pt x="15" y="29"/>
                      </a:moveTo>
                      <a:cubicBezTo>
                        <a:pt x="13" y="29"/>
                        <a:pt x="11" y="28"/>
                        <a:pt x="9" y="27"/>
                      </a:cubicBezTo>
                      <a:cubicBezTo>
                        <a:pt x="8" y="18"/>
                        <a:pt x="5" y="9"/>
                        <a:pt x="0" y="0"/>
                      </a:cubicBezTo>
                      <a:cubicBezTo>
                        <a:pt x="6" y="8"/>
                        <a:pt x="11" y="17"/>
                        <a:pt x="15" y="25"/>
                      </a:cubicBezTo>
                      <a:cubicBezTo>
                        <a:pt x="15" y="26"/>
                        <a:pt x="16" y="28"/>
                        <a:pt x="16" y="30"/>
                      </a:cubicBezTo>
                      <a:cubicBezTo>
                        <a:pt x="16" y="30"/>
                        <a:pt x="16" y="29"/>
                        <a:pt x="15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8" name="Freeform 134"/>
                <p:cNvSpPr/>
                <p:nvPr/>
              </p:nvSpPr>
              <p:spPr bwMode="auto">
                <a:xfrm>
                  <a:off x="6276975" y="1889126"/>
                  <a:ext cx="206375" cy="58738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50" y="5"/>
                    </a:cxn>
                    <a:cxn ang="0">
                      <a:pos x="0" y="14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50" h="14">
                      <a:moveTo>
                        <a:pt x="38" y="0"/>
                      </a:moveTo>
                      <a:cubicBezTo>
                        <a:pt x="42" y="1"/>
                        <a:pt x="46" y="3"/>
                        <a:pt x="50" y="5"/>
                      </a:cubicBezTo>
                      <a:cubicBezTo>
                        <a:pt x="32" y="9"/>
                        <a:pt x="15" y="12"/>
                        <a:pt x="0" y="14"/>
                      </a:cubicBezTo>
                      <a:cubicBezTo>
                        <a:pt x="12" y="10"/>
                        <a:pt x="23" y="6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5" y="1"/>
                        <a:pt x="36" y="0"/>
                        <a:pt x="3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9" name="Freeform 135"/>
                <p:cNvSpPr/>
                <p:nvPr/>
              </p:nvSpPr>
              <p:spPr bwMode="auto">
                <a:xfrm>
                  <a:off x="6313487" y="1436688"/>
                  <a:ext cx="236538" cy="141288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57" y="34"/>
                    </a:cxn>
                    <a:cxn ang="0">
                      <a:pos x="0" y="0"/>
                    </a:cxn>
                    <a:cxn ang="0">
                      <a:pos x="52" y="21"/>
                    </a:cxn>
                  </a:cxnLst>
                  <a:rect l="0" t="0" r="r" b="b"/>
                  <a:pathLst>
                    <a:path w="57" h="34">
                      <a:moveTo>
                        <a:pt x="52" y="21"/>
                      </a:moveTo>
                      <a:cubicBezTo>
                        <a:pt x="54" y="26"/>
                        <a:pt x="55" y="30"/>
                        <a:pt x="57" y="34"/>
                      </a:cubicBezTo>
                      <a:cubicBezTo>
                        <a:pt x="36" y="25"/>
                        <a:pt x="17" y="14"/>
                        <a:pt x="0" y="0"/>
                      </a:cubicBezTo>
                      <a:cubicBezTo>
                        <a:pt x="17" y="9"/>
                        <a:pt x="34" y="16"/>
                        <a:pt x="52" y="2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0" name="Freeform 136"/>
                <p:cNvSpPr/>
                <p:nvPr/>
              </p:nvSpPr>
              <p:spPr bwMode="auto">
                <a:xfrm>
                  <a:off x="6616700" y="1446213"/>
                  <a:ext cx="65088" cy="252413"/>
                </a:xfrm>
                <a:custGeom>
                  <a:avLst/>
                  <a:gdLst/>
                  <a:ahLst/>
                  <a:cxnLst>
                    <a:cxn ang="0">
                      <a:pos x="6" y="61"/>
                    </a:cxn>
                    <a:cxn ang="0">
                      <a:pos x="0" y="43"/>
                    </a:cxn>
                    <a:cxn ang="0">
                      <a:pos x="13" y="0"/>
                    </a:cxn>
                    <a:cxn ang="0">
                      <a:pos x="6" y="61"/>
                    </a:cxn>
                  </a:cxnLst>
                  <a:rect l="0" t="0" r="r" b="b"/>
                  <a:pathLst>
                    <a:path w="16" h="61">
                      <a:moveTo>
                        <a:pt x="6" y="61"/>
                      </a:moveTo>
                      <a:cubicBezTo>
                        <a:pt x="5" y="55"/>
                        <a:pt x="2" y="49"/>
                        <a:pt x="0" y="43"/>
                      </a:cubicBezTo>
                      <a:cubicBezTo>
                        <a:pt x="8" y="31"/>
                        <a:pt x="12" y="17"/>
                        <a:pt x="13" y="0"/>
                      </a:cubicBezTo>
                      <a:cubicBezTo>
                        <a:pt x="16" y="20"/>
                        <a:pt x="14" y="41"/>
                        <a:pt x="6" y="6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1" name="Freeform 137"/>
                <p:cNvSpPr/>
                <p:nvPr/>
              </p:nvSpPr>
              <p:spPr bwMode="auto">
                <a:xfrm>
                  <a:off x="6797675" y="1384301"/>
                  <a:ext cx="103188" cy="198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26"/>
                    </a:cxn>
                    <a:cxn ang="0">
                      <a:pos x="25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8">
                      <a:moveTo>
                        <a:pt x="0" y="0"/>
                      </a:moveTo>
                      <a:cubicBezTo>
                        <a:pt x="4" y="11"/>
                        <a:pt x="11" y="19"/>
                        <a:pt x="21" y="26"/>
                      </a:cubicBezTo>
                      <a:cubicBezTo>
                        <a:pt x="22" y="33"/>
                        <a:pt x="23" y="40"/>
                        <a:pt x="25" y="48"/>
                      </a:cubicBezTo>
                      <a:cubicBezTo>
                        <a:pt x="13" y="32"/>
                        <a:pt x="5" y="17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2" name="Freeform 138"/>
                <p:cNvSpPr/>
                <p:nvPr/>
              </p:nvSpPr>
              <p:spPr bwMode="auto">
                <a:xfrm>
                  <a:off x="6913562" y="1196976"/>
                  <a:ext cx="87313" cy="19843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1" y="0"/>
                    </a:cxn>
                    <a:cxn ang="0">
                      <a:pos x="2" y="48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21" h="48">
                      <a:moveTo>
                        <a:pt x="0" y="31"/>
                      </a:moveTo>
                      <a:cubicBezTo>
                        <a:pt x="10" y="23"/>
                        <a:pt x="17" y="12"/>
                        <a:pt x="21" y="0"/>
                      </a:cubicBezTo>
                      <a:cubicBezTo>
                        <a:pt x="18" y="16"/>
                        <a:pt x="12" y="32"/>
                        <a:pt x="2" y="48"/>
                      </a:cubicBezTo>
                      <a:cubicBezTo>
                        <a:pt x="1" y="42"/>
                        <a:pt x="1" y="37"/>
                        <a:pt x="0" y="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3" name="Freeform 139"/>
                <p:cNvSpPr/>
                <p:nvPr/>
              </p:nvSpPr>
              <p:spPr bwMode="auto">
                <a:xfrm>
                  <a:off x="7016750" y="1163638"/>
                  <a:ext cx="244475" cy="638175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2" y="61"/>
                    </a:cxn>
                    <a:cxn ang="0">
                      <a:pos x="48" y="76"/>
                    </a:cxn>
                    <a:cxn ang="0">
                      <a:pos x="38" y="103"/>
                    </a:cxn>
                    <a:cxn ang="0">
                      <a:pos x="13" y="148"/>
                    </a:cxn>
                    <a:cxn ang="0">
                      <a:pos x="8" y="154"/>
                    </a:cxn>
                    <a:cxn ang="0">
                      <a:pos x="0" y="138"/>
                    </a:cxn>
                    <a:cxn ang="0">
                      <a:pos x="1" y="139"/>
                    </a:cxn>
                    <a:cxn ang="0">
                      <a:pos x="3" y="139"/>
                    </a:cxn>
                    <a:cxn ang="0">
                      <a:pos x="20" y="115"/>
                    </a:cxn>
                    <a:cxn ang="0">
                      <a:pos x="28" y="99"/>
                    </a:cxn>
                    <a:cxn ang="0">
                      <a:pos x="41" y="72"/>
                    </a:cxn>
                    <a:cxn ang="0">
                      <a:pos x="41" y="71"/>
                    </a:cxn>
                    <a:cxn ang="0">
                      <a:pos x="43" y="67"/>
                    </a:cxn>
                    <a:cxn ang="0">
                      <a:pos x="45" y="60"/>
                    </a:cxn>
                    <a:cxn ang="0">
                      <a:pos x="42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59" h="154">
                      <a:moveTo>
                        <a:pt x="43" y="0"/>
                      </a:moveTo>
                      <a:cubicBezTo>
                        <a:pt x="56" y="17"/>
                        <a:pt x="59" y="37"/>
                        <a:pt x="52" y="61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45" y="86"/>
                        <a:pt x="41" y="95"/>
                        <a:pt x="38" y="103"/>
                      </a:cubicBezTo>
                      <a:cubicBezTo>
                        <a:pt x="30" y="122"/>
                        <a:pt x="22" y="137"/>
                        <a:pt x="13" y="148"/>
                      </a:cubicBezTo>
                      <a:cubicBezTo>
                        <a:pt x="11" y="150"/>
                        <a:pt x="9" y="152"/>
                        <a:pt x="8" y="154"/>
                      </a:cubicBezTo>
                      <a:cubicBezTo>
                        <a:pt x="5" y="149"/>
                        <a:pt x="3" y="143"/>
                        <a:pt x="0" y="138"/>
                      </a:cubicBezTo>
                      <a:cubicBezTo>
                        <a:pt x="1" y="138"/>
                        <a:pt x="1" y="139"/>
                        <a:pt x="1" y="139"/>
                      </a:cubicBezTo>
                      <a:cubicBezTo>
                        <a:pt x="2" y="139"/>
                        <a:pt x="2" y="139"/>
                        <a:pt x="3" y="139"/>
                      </a:cubicBezTo>
                      <a:cubicBezTo>
                        <a:pt x="7" y="137"/>
                        <a:pt x="12" y="129"/>
                        <a:pt x="20" y="115"/>
                      </a:cubicBezTo>
                      <a:cubicBezTo>
                        <a:pt x="22" y="110"/>
                        <a:pt x="25" y="105"/>
                        <a:pt x="28" y="99"/>
                      </a:cubicBezTo>
                      <a:cubicBezTo>
                        <a:pt x="32" y="91"/>
                        <a:pt x="36" y="82"/>
                        <a:pt x="41" y="72"/>
                      </a:cubicBezTo>
                      <a:cubicBezTo>
                        <a:pt x="41" y="72"/>
                        <a:pt x="41" y="71"/>
                        <a:pt x="41" y="71"/>
                      </a:cubicBezTo>
                      <a:cubicBezTo>
                        <a:pt x="42" y="70"/>
                        <a:pt x="42" y="69"/>
                        <a:pt x="43" y="67"/>
                      </a:cubicBezTo>
                      <a:cubicBezTo>
                        <a:pt x="44" y="65"/>
                        <a:pt x="45" y="62"/>
                        <a:pt x="45" y="60"/>
                      </a:cubicBezTo>
                      <a:cubicBezTo>
                        <a:pt x="50" y="40"/>
                        <a:pt x="49" y="20"/>
                        <a:pt x="42" y="0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4" name="Freeform 140"/>
                <p:cNvSpPr/>
                <p:nvPr/>
              </p:nvSpPr>
              <p:spPr bwMode="auto">
                <a:xfrm>
                  <a:off x="7078662" y="1441451"/>
                  <a:ext cx="53975" cy="1984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3" y="32"/>
                    </a:cxn>
                    <a:cxn ang="0">
                      <a:pos x="5" y="4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48">
                      <a:moveTo>
                        <a:pt x="3" y="0"/>
                      </a:moveTo>
                      <a:cubicBezTo>
                        <a:pt x="1" y="14"/>
                        <a:pt x="4" y="25"/>
                        <a:pt x="13" y="32"/>
                      </a:cubicBezTo>
                      <a:cubicBezTo>
                        <a:pt x="10" y="38"/>
                        <a:pt x="7" y="43"/>
                        <a:pt x="5" y="48"/>
                      </a:cubicBezTo>
                      <a:cubicBezTo>
                        <a:pt x="1" y="33"/>
                        <a:pt x="0" y="17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5" name="Freeform 141"/>
                <p:cNvSpPr/>
                <p:nvPr/>
              </p:nvSpPr>
              <p:spPr bwMode="auto">
                <a:xfrm>
                  <a:off x="7215187" y="1338263"/>
                  <a:ext cx="190500" cy="141288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34"/>
                    </a:cxn>
                    <a:cxn ang="0">
                      <a:pos x="4" y="19"/>
                    </a:cxn>
                    <a:cxn ang="0">
                      <a:pos x="46" y="0"/>
                    </a:cxn>
                    <a:cxn ang="0">
                      <a:pos x="9" y="30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6" h="34">
                      <a:moveTo>
                        <a:pt x="0" y="33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15" y="20"/>
                        <a:pt x="29" y="13"/>
                        <a:pt x="46" y="0"/>
                      </a:cubicBezTo>
                      <a:cubicBezTo>
                        <a:pt x="36" y="13"/>
                        <a:pt x="24" y="23"/>
                        <a:pt x="9" y="30"/>
                      </a:cubicBezTo>
                      <a:cubicBezTo>
                        <a:pt x="6" y="31"/>
                        <a:pt x="4" y="32"/>
                        <a:pt x="0" y="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6" name="Freeform 142"/>
                <p:cNvSpPr/>
                <p:nvPr/>
              </p:nvSpPr>
              <p:spPr bwMode="auto">
                <a:xfrm>
                  <a:off x="7372350" y="1590676"/>
                  <a:ext cx="49213" cy="2079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30"/>
                    </a:cxn>
                    <a:cxn ang="0">
                      <a:pos x="7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50">
                      <a:moveTo>
                        <a:pt x="0" y="0"/>
                      </a:move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1" y="37"/>
                        <a:pt x="9" y="44"/>
                        <a:pt x="7" y="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7" name="Freeform 143"/>
                <p:cNvSpPr/>
                <p:nvPr/>
              </p:nvSpPr>
              <p:spPr bwMode="auto">
                <a:xfrm>
                  <a:off x="7446962" y="1006476"/>
                  <a:ext cx="404813" cy="969963"/>
                </a:xfrm>
                <a:custGeom>
                  <a:avLst/>
                  <a:gdLst/>
                  <a:ahLst/>
                  <a:cxnLst>
                    <a:cxn ang="0">
                      <a:pos x="53" y="62"/>
                    </a:cxn>
                    <a:cxn ang="0">
                      <a:pos x="51" y="118"/>
                    </a:cxn>
                    <a:cxn ang="0">
                      <a:pos x="43" y="159"/>
                    </a:cxn>
                    <a:cxn ang="0">
                      <a:pos x="25" y="198"/>
                    </a:cxn>
                    <a:cxn ang="0">
                      <a:pos x="0" y="234"/>
                    </a:cxn>
                    <a:cxn ang="0">
                      <a:pos x="11" y="195"/>
                    </a:cxn>
                    <a:cxn ang="0">
                      <a:pos x="11" y="191"/>
                    </a:cxn>
                    <a:cxn ang="0">
                      <a:pos x="19" y="177"/>
                    </a:cxn>
                    <a:cxn ang="0">
                      <a:pos x="19" y="177"/>
                    </a:cxn>
                    <a:cxn ang="0">
                      <a:pos x="30" y="153"/>
                    </a:cxn>
                    <a:cxn ang="0">
                      <a:pos x="38" y="131"/>
                    </a:cxn>
                    <a:cxn ang="0">
                      <a:pos x="44" y="63"/>
                    </a:cxn>
                    <a:cxn ang="0">
                      <a:pos x="31" y="22"/>
                    </a:cxn>
                    <a:cxn ang="0">
                      <a:pos x="53" y="48"/>
                    </a:cxn>
                    <a:cxn ang="0">
                      <a:pos x="98" y="0"/>
                    </a:cxn>
                    <a:cxn ang="0">
                      <a:pos x="53" y="61"/>
                    </a:cxn>
                    <a:cxn ang="0">
                      <a:pos x="53" y="62"/>
                    </a:cxn>
                  </a:cxnLst>
                  <a:rect l="0" t="0" r="r" b="b"/>
                  <a:pathLst>
                    <a:path w="98" h="234">
                      <a:moveTo>
                        <a:pt x="53" y="62"/>
                      </a:moveTo>
                      <a:cubicBezTo>
                        <a:pt x="56" y="81"/>
                        <a:pt x="55" y="99"/>
                        <a:pt x="51" y="118"/>
                      </a:cubicBezTo>
                      <a:cubicBezTo>
                        <a:pt x="43" y="159"/>
                        <a:pt x="43" y="159"/>
                        <a:pt x="43" y="159"/>
                      </a:cubicBezTo>
                      <a:cubicBezTo>
                        <a:pt x="38" y="174"/>
                        <a:pt x="32" y="187"/>
                        <a:pt x="25" y="198"/>
                      </a:cubicBezTo>
                      <a:cubicBezTo>
                        <a:pt x="18" y="212"/>
                        <a:pt x="9" y="223"/>
                        <a:pt x="0" y="234"/>
                      </a:cubicBezTo>
                      <a:cubicBezTo>
                        <a:pt x="4" y="221"/>
                        <a:pt x="8" y="208"/>
                        <a:pt x="11" y="195"/>
                      </a:cubicBezTo>
                      <a:cubicBezTo>
                        <a:pt x="11" y="194"/>
                        <a:pt x="11" y="192"/>
                        <a:pt x="11" y="191"/>
                      </a:cubicBezTo>
                      <a:cubicBezTo>
                        <a:pt x="14" y="187"/>
                        <a:pt x="17" y="182"/>
                        <a:pt x="19" y="177"/>
                      </a:cubicBezTo>
                      <a:cubicBezTo>
                        <a:pt x="19" y="177"/>
                        <a:pt x="19" y="177"/>
                        <a:pt x="19" y="177"/>
                      </a:cubicBezTo>
                      <a:cubicBezTo>
                        <a:pt x="24" y="169"/>
                        <a:pt x="27" y="161"/>
                        <a:pt x="30" y="153"/>
                      </a:cubicBezTo>
                      <a:cubicBezTo>
                        <a:pt x="33" y="146"/>
                        <a:pt x="36" y="138"/>
                        <a:pt x="38" y="131"/>
                      </a:cubicBezTo>
                      <a:cubicBezTo>
                        <a:pt x="44" y="106"/>
                        <a:pt x="47" y="83"/>
                        <a:pt x="44" y="63"/>
                      </a:cubicBezTo>
                      <a:cubicBezTo>
                        <a:pt x="42" y="48"/>
                        <a:pt x="38" y="34"/>
                        <a:pt x="31" y="22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72" y="34"/>
                        <a:pt x="88" y="18"/>
                        <a:pt x="98" y="0"/>
                      </a:cubicBezTo>
                      <a:cubicBezTo>
                        <a:pt x="88" y="20"/>
                        <a:pt x="72" y="41"/>
                        <a:pt x="53" y="61"/>
                      </a:cubicBezTo>
                      <a:cubicBezTo>
                        <a:pt x="53" y="61"/>
                        <a:pt x="53" y="62"/>
                        <a:pt x="53" y="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8" name="Freeform 144"/>
                <p:cNvSpPr/>
                <p:nvPr/>
              </p:nvSpPr>
              <p:spPr bwMode="auto">
                <a:xfrm>
                  <a:off x="7624762" y="1184276"/>
                  <a:ext cx="466725" cy="481013"/>
                </a:xfrm>
                <a:custGeom>
                  <a:avLst/>
                  <a:gdLst/>
                  <a:ahLst/>
                  <a:cxnLst>
                    <a:cxn ang="0">
                      <a:pos x="38" y="58"/>
                    </a:cxn>
                    <a:cxn ang="0">
                      <a:pos x="61" y="39"/>
                    </a:cxn>
                    <a:cxn ang="0">
                      <a:pos x="63" y="37"/>
                    </a:cxn>
                    <a:cxn ang="0">
                      <a:pos x="107" y="0"/>
                    </a:cxn>
                    <a:cxn ang="0">
                      <a:pos x="67" y="44"/>
                    </a:cxn>
                    <a:cxn ang="0">
                      <a:pos x="113" y="35"/>
                    </a:cxn>
                    <a:cxn ang="0">
                      <a:pos x="69" y="56"/>
                    </a:cxn>
                    <a:cxn ang="0">
                      <a:pos x="60" y="56"/>
                    </a:cxn>
                    <a:cxn ang="0">
                      <a:pos x="42" y="64"/>
                    </a:cxn>
                    <a:cxn ang="0">
                      <a:pos x="10" y="97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8" y="75"/>
                    </a:cxn>
                    <a:cxn ang="0">
                      <a:pos x="38" y="58"/>
                    </a:cxn>
                  </a:cxnLst>
                  <a:rect l="0" t="0" r="r" b="b"/>
                  <a:pathLst>
                    <a:path w="113" h="116">
                      <a:moveTo>
                        <a:pt x="38" y="58"/>
                      </a:moveTo>
                      <a:cubicBezTo>
                        <a:pt x="48" y="52"/>
                        <a:pt x="55" y="46"/>
                        <a:pt x="61" y="39"/>
                      </a:cubicBezTo>
                      <a:cubicBezTo>
                        <a:pt x="62" y="38"/>
                        <a:pt x="62" y="38"/>
                        <a:pt x="63" y="37"/>
                      </a:cubicBezTo>
                      <a:cubicBezTo>
                        <a:pt x="72" y="22"/>
                        <a:pt x="87" y="10"/>
                        <a:pt x="107" y="0"/>
                      </a:cubicBezTo>
                      <a:cubicBezTo>
                        <a:pt x="67" y="44"/>
                        <a:pt x="67" y="44"/>
                        <a:pt x="67" y="44"/>
                      </a:cubicBezTo>
                      <a:cubicBezTo>
                        <a:pt x="81" y="47"/>
                        <a:pt x="96" y="44"/>
                        <a:pt x="113" y="35"/>
                      </a:cubicBezTo>
                      <a:cubicBezTo>
                        <a:pt x="102" y="47"/>
                        <a:pt x="87" y="54"/>
                        <a:pt x="69" y="56"/>
                      </a:cubicBezTo>
                      <a:cubicBezTo>
                        <a:pt x="66" y="56"/>
                        <a:pt x="63" y="56"/>
                        <a:pt x="60" y="56"/>
                      </a:cubicBezTo>
                      <a:cubicBezTo>
                        <a:pt x="53" y="58"/>
                        <a:pt x="47" y="61"/>
                        <a:pt x="42" y="64"/>
                      </a:cubicBezTo>
                      <a:cubicBezTo>
                        <a:pt x="29" y="72"/>
                        <a:pt x="19" y="83"/>
                        <a:pt x="10" y="97"/>
                      </a:cubicBezTo>
                      <a:cubicBezTo>
                        <a:pt x="6" y="102"/>
                        <a:pt x="3" y="109"/>
                        <a:pt x="0" y="11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19" y="70"/>
                        <a:pt x="29" y="64"/>
                        <a:pt x="38" y="5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9" name="Freeform 145"/>
                <p:cNvSpPr/>
                <p:nvPr/>
              </p:nvSpPr>
              <p:spPr bwMode="auto">
                <a:xfrm>
                  <a:off x="7264400" y="895351"/>
                  <a:ext cx="215900" cy="244475"/>
                </a:xfrm>
                <a:custGeom>
                  <a:avLst/>
                  <a:gdLst/>
                  <a:ahLst/>
                  <a:cxnLst>
                    <a:cxn ang="0">
                      <a:pos x="52" y="59"/>
                    </a:cxn>
                    <a:cxn ang="0">
                      <a:pos x="0" y="0"/>
                    </a:cxn>
                    <a:cxn ang="0">
                      <a:pos x="51" y="46"/>
                    </a:cxn>
                    <a:cxn ang="0">
                      <a:pos x="52" y="51"/>
                    </a:cxn>
                    <a:cxn ang="0">
                      <a:pos x="52" y="57"/>
                    </a:cxn>
                    <a:cxn ang="0">
                      <a:pos x="52" y="59"/>
                    </a:cxn>
                  </a:cxnLst>
                  <a:rect l="0" t="0" r="r" b="b"/>
                  <a:pathLst>
                    <a:path w="52" h="59">
                      <a:moveTo>
                        <a:pt x="52" y="5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7"/>
                        <a:pt x="52" y="49"/>
                        <a:pt x="52" y="51"/>
                      </a:cubicBezTo>
                      <a:cubicBezTo>
                        <a:pt x="52" y="53"/>
                        <a:pt x="52" y="55"/>
                        <a:pt x="52" y="57"/>
                      </a:cubicBezTo>
                      <a:lnTo>
                        <a:pt x="52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0" name="Freeform 146"/>
                <p:cNvSpPr/>
                <p:nvPr/>
              </p:nvSpPr>
              <p:spPr bwMode="auto">
                <a:xfrm>
                  <a:off x="7459662" y="666751"/>
                  <a:ext cx="131763" cy="219075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32" y="0"/>
                    </a:cxn>
                    <a:cxn ang="0">
                      <a:pos x="2" y="53"/>
                    </a:cxn>
                    <a:cxn ang="0">
                      <a:pos x="1" y="45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32" h="53">
                      <a:moveTo>
                        <a:pt x="0" y="39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50"/>
                        <a:pt x="1" y="48"/>
                        <a:pt x="1" y="45"/>
                      </a:cubicBezTo>
                      <a:cubicBezTo>
                        <a:pt x="0" y="43"/>
                        <a:pt x="0" y="41"/>
                        <a:pt x="0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1" name="Freeform 147"/>
                <p:cNvSpPr/>
                <p:nvPr/>
              </p:nvSpPr>
              <p:spPr bwMode="auto">
                <a:xfrm>
                  <a:off x="6573837" y="811213"/>
                  <a:ext cx="298450" cy="381000"/>
                </a:xfrm>
                <a:custGeom>
                  <a:avLst/>
                  <a:gdLst/>
                  <a:ahLst/>
                  <a:cxnLst>
                    <a:cxn ang="0">
                      <a:pos x="40" y="13"/>
                    </a:cxn>
                    <a:cxn ang="0">
                      <a:pos x="64" y="57"/>
                    </a:cxn>
                    <a:cxn ang="0">
                      <a:pos x="67" y="62"/>
                    </a:cxn>
                    <a:cxn ang="0">
                      <a:pos x="69" y="65"/>
                    </a:cxn>
                    <a:cxn ang="0">
                      <a:pos x="72" y="69"/>
                    </a:cxn>
                    <a:cxn ang="0">
                      <a:pos x="71" y="92"/>
                    </a:cxn>
                    <a:cxn ang="0">
                      <a:pos x="0" y="0"/>
                    </a:cxn>
                    <a:cxn ang="0">
                      <a:pos x="58" y="61"/>
                    </a:cxn>
                    <a:cxn ang="0">
                      <a:pos x="40" y="13"/>
                    </a:cxn>
                  </a:cxnLst>
                  <a:rect l="0" t="0" r="r" b="b"/>
                  <a:pathLst>
                    <a:path w="72" h="92">
                      <a:moveTo>
                        <a:pt x="40" y="13"/>
                      </a:moveTo>
                      <a:cubicBezTo>
                        <a:pt x="48" y="30"/>
                        <a:pt x="56" y="44"/>
                        <a:pt x="64" y="57"/>
                      </a:cubicBezTo>
                      <a:cubicBezTo>
                        <a:pt x="65" y="59"/>
                        <a:pt x="66" y="60"/>
                        <a:pt x="67" y="62"/>
                      </a:cubicBezTo>
                      <a:cubicBezTo>
                        <a:pt x="68" y="63"/>
                        <a:pt x="68" y="64"/>
                        <a:pt x="69" y="65"/>
                      </a:cubicBezTo>
                      <a:cubicBezTo>
                        <a:pt x="70" y="66"/>
                        <a:pt x="71" y="68"/>
                        <a:pt x="72" y="69"/>
                      </a:cubicBezTo>
                      <a:cubicBezTo>
                        <a:pt x="71" y="77"/>
                        <a:pt x="71" y="85"/>
                        <a:pt x="71" y="92"/>
                      </a:cubicBezTo>
                      <a:cubicBezTo>
                        <a:pt x="44" y="68"/>
                        <a:pt x="20" y="37"/>
                        <a:pt x="0" y="0"/>
                      </a:cubicBezTo>
                      <a:cubicBezTo>
                        <a:pt x="18" y="27"/>
                        <a:pt x="37" y="47"/>
                        <a:pt x="58" y="61"/>
                      </a:cubicBezTo>
                      <a:lnTo>
                        <a:pt x="40" y="1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2" name="Freeform 148"/>
                <p:cNvSpPr/>
                <p:nvPr/>
              </p:nvSpPr>
              <p:spPr bwMode="auto">
                <a:xfrm>
                  <a:off x="6846887" y="1806576"/>
                  <a:ext cx="166688" cy="1571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18"/>
                    </a:cxn>
                    <a:cxn ang="0">
                      <a:pos x="40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38">
                      <a:moveTo>
                        <a:pt x="0" y="0"/>
                      </a:moveTo>
                      <a:cubicBezTo>
                        <a:pt x="11" y="7"/>
                        <a:pt x="22" y="13"/>
                        <a:pt x="32" y="18"/>
                      </a:cubicBezTo>
                      <a:cubicBezTo>
                        <a:pt x="35" y="25"/>
                        <a:pt x="37" y="31"/>
                        <a:pt x="40" y="38"/>
                      </a:cubicBezTo>
                      <a:cubicBezTo>
                        <a:pt x="25" y="26"/>
                        <a:pt x="12" y="14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3" name="Freeform 149"/>
                <p:cNvSpPr/>
                <p:nvPr/>
              </p:nvSpPr>
              <p:spPr bwMode="auto">
                <a:xfrm>
                  <a:off x="7140575" y="1847851"/>
                  <a:ext cx="82550" cy="16192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7" y="39"/>
                    </a:cxn>
                    <a:cxn ang="0">
                      <a:pos x="0" y="29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39">
                      <a:moveTo>
                        <a:pt x="20" y="0"/>
                      </a:moveTo>
                      <a:cubicBezTo>
                        <a:pt x="17" y="13"/>
                        <a:pt x="12" y="26"/>
                        <a:pt x="7" y="39"/>
                      </a:cubicBezTo>
                      <a:cubicBezTo>
                        <a:pt x="4" y="36"/>
                        <a:pt x="2" y="33"/>
                        <a:pt x="0" y="29"/>
                      </a:cubicBezTo>
                      <a:cubicBezTo>
                        <a:pt x="9" y="19"/>
                        <a:pt x="16" y="9"/>
                        <a:pt x="2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99"/>
              <p:cNvGrpSpPr/>
              <p:nvPr/>
            </p:nvGrpSpPr>
            <p:grpSpPr>
              <a:xfrm>
                <a:off x="5818187" y="438150"/>
                <a:ext cx="2749550" cy="1981201"/>
                <a:chOff x="5818187" y="438150"/>
                <a:chExt cx="2749550" cy="1981201"/>
              </a:xfrm>
              <a:solidFill>
                <a:srgbClr val="BE382C"/>
              </a:solidFill>
            </p:grpSpPr>
            <p:sp>
              <p:nvSpPr>
                <p:cNvPr id="201" name="Freeform 150"/>
                <p:cNvSpPr/>
                <p:nvPr/>
              </p:nvSpPr>
              <p:spPr bwMode="auto">
                <a:xfrm>
                  <a:off x="7818437" y="919163"/>
                  <a:ext cx="136525" cy="174625"/>
                </a:xfrm>
                <a:custGeom>
                  <a:avLst/>
                  <a:gdLst/>
                  <a:ahLst/>
                  <a:cxnLst>
                    <a:cxn ang="0">
                      <a:pos x="30" y="21"/>
                    </a:cxn>
                    <a:cxn ang="0">
                      <a:pos x="27" y="29"/>
                    </a:cxn>
                    <a:cxn ang="0">
                      <a:pos x="22" y="35"/>
                    </a:cxn>
                    <a:cxn ang="0">
                      <a:pos x="15" y="40"/>
                    </a:cxn>
                    <a:cxn ang="0">
                      <a:pos x="7" y="42"/>
                    </a:cxn>
                    <a:cxn ang="0">
                      <a:pos x="19" y="19"/>
                    </a:cxn>
                    <a:cxn ang="0">
                      <a:pos x="3" y="42"/>
                    </a:cxn>
                    <a:cxn ang="0">
                      <a:pos x="1" y="26"/>
                    </a:cxn>
                    <a:cxn ang="0">
                      <a:pos x="3" y="17"/>
                    </a:cxn>
                    <a:cxn ang="0">
                      <a:pos x="8" y="11"/>
                    </a:cxn>
                    <a:cxn ang="0">
                      <a:pos x="13" y="7"/>
                    </a:cxn>
                    <a:cxn ang="0">
                      <a:pos x="25" y="2"/>
                    </a:cxn>
                    <a:cxn ang="0">
                      <a:pos x="32" y="0"/>
                    </a:cxn>
                    <a:cxn ang="0">
                      <a:pos x="33" y="0"/>
                    </a:cxn>
                    <a:cxn ang="0">
                      <a:pos x="30" y="7"/>
                    </a:cxn>
                    <a:cxn ang="0">
                      <a:pos x="30" y="17"/>
                    </a:cxn>
                    <a:cxn ang="0">
                      <a:pos x="30" y="21"/>
                    </a:cxn>
                  </a:cxnLst>
                  <a:rect l="0" t="0" r="r" b="b"/>
                  <a:pathLst>
                    <a:path w="33" h="42">
                      <a:moveTo>
                        <a:pt x="30" y="21"/>
                      </a:moveTo>
                      <a:cubicBezTo>
                        <a:pt x="29" y="24"/>
                        <a:pt x="28" y="26"/>
                        <a:pt x="27" y="29"/>
                      </a:cubicBezTo>
                      <a:cubicBezTo>
                        <a:pt x="26" y="31"/>
                        <a:pt x="24" y="33"/>
                        <a:pt x="22" y="35"/>
                      </a:cubicBezTo>
                      <a:cubicBezTo>
                        <a:pt x="20" y="37"/>
                        <a:pt x="18" y="39"/>
                        <a:pt x="15" y="40"/>
                      </a:cubicBezTo>
                      <a:cubicBezTo>
                        <a:pt x="13" y="41"/>
                        <a:pt x="10" y="42"/>
                        <a:pt x="7" y="42"/>
                      </a:cubicBezTo>
                      <a:cubicBezTo>
                        <a:pt x="9" y="34"/>
                        <a:pt x="13" y="26"/>
                        <a:pt x="19" y="19"/>
                      </a:cubicBezTo>
                      <a:cubicBezTo>
                        <a:pt x="10" y="26"/>
                        <a:pt x="5" y="34"/>
                        <a:pt x="3" y="42"/>
                      </a:cubicBezTo>
                      <a:cubicBezTo>
                        <a:pt x="1" y="36"/>
                        <a:pt x="0" y="30"/>
                        <a:pt x="1" y="26"/>
                      </a:cubicBezTo>
                      <a:cubicBezTo>
                        <a:pt x="1" y="23"/>
                        <a:pt x="2" y="20"/>
                        <a:pt x="3" y="17"/>
                      </a:cubicBezTo>
                      <a:cubicBezTo>
                        <a:pt x="4" y="15"/>
                        <a:pt x="6" y="13"/>
                        <a:pt x="8" y="11"/>
                      </a:cubicBezTo>
                      <a:cubicBezTo>
                        <a:pt x="10" y="10"/>
                        <a:pt x="12" y="8"/>
                        <a:pt x="13" y="7"/>
                      </a:cubicBezTo>
                      <a:cubicBezTo>
                        <a:pt x="16" y="6"/>
                        <a:pt x="19" y="4"/>
                        <a:pt x="25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1" y="2"/>
                        <a:pt x="30" y="5"/>
                        <a:pt x="30" y="7"/>
                      </a:cubicBezTo>
                      <a:cubicBezTo>
                        <a:pt x="30" y="10"/>
                        <a:pt x="30" y="13"/>
                        <a:pt x="30" y="17"/>
                      </a:cubicBezTo>
                      <a:cubicBezTo>
                        <a:pt x="30" y="18"/>
                        <a:pt x="30" y="20"/>
                        <a:pt x="30" y="2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2" name="Freeform 151"/>
                <p:cNvSpPr/>
                <p:nvPr/>
              </p:nvSpPr>
              <p:spPr bwMode="auto">
                <a:xfrm>
                  <a:off x="7013575" y="777876"/>
                  <a:ext cx="288925" cy="203200"/>
                </a:xfrm>
                <a:custGeom>
                  <a:avLst/>
                  <a:gdLst/>
                  <a:ahLst/>
                  <a:cxnLst>
                    <a:cxn ang="0">
                      <a:pos x="63" y="19"/>
                    </a:cxn>
                    <a:cxn ang="0">
                      <a:pos x="70" y="44"/>
                    </a:cxn>
                    <a:cxn ang="0">
                      <a:pos x="32" y="21"/>
                    </a:cxn>
                    <a:cxn ang="0">
                      <a:pos x="65" y="47"/>
                    </a:cxn>
                    <a:cxn ang="0">
                      <a:pos x="51" y="49"/>
                    </a:cxn>
                    <a:cxn ang="0">
                      <a:pos x="38" y="47"/>
                    </a:cxn>
                    <a:cxn ang="0">
                      <a:pos x="27" y="41"/>
                    </a:cxn>
                    <a:cxn ang="0">
                      <a:pos x="18" y="31"/>
                    </a:cxn>
                    <a:cxn ang="0">
                      <a:pos x="15" y="25"/>
                    </a:cxn>
                    <a:cxn ang="0">
                      <a:pos x="8" y="1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3" y="1"/>
                    </a:cxn>
                    <a:cxn ang="0">
                      <a:pos x="33" y="1"/>
                    </a:cxn>
                    <a:cxn ang="0">
                      <a:pos x="43" y="3"/>
                    </a:cxn>
                    <a:cxn ang="0">
                      <a:pos x="54" y="9"/>
                    </a:cxn>
                    <a:cxn ang="0">
                      <a:pos x="63" y="19"/>
                    </a:cxn>
                  </a:cxnLst>
                  <a:rect l="0" t="0" r="r" b="b"/>
                  <a:pathLst>
                    <a:path w="70" h="49">
                      <a:moveTo>
                        <a:pt x="63" y="19"/>
                      </a:moveTo>
                      <a:cubicBezTo>
                        <a:pt x="67" y="25"/>
                        <a:pt x="69" y="33"/>
                        <a:pt x="70" y="44"/>
                      </a:cubicBezTo>
                      <a:cubicBezTo>
                        <a:pt x="62" y="33"/>
                        <a:pt x="49" y="25"/>
                        <a:pt x="32" y="21"/>
                      </a:cubicBezTo>
                      <a:cubicBezTo>
                        <a:pt x="45" y="28"/>
                        <a:pt x="56" y="37"/>
                        <a:pt x="65" y="47"/>
                      </a:cubicBezTo>
                      <a:cubicBezTo>
                        <a:pt x="60" y="48"/>
                        <a:pt x="56" y="49"/>
                        <a:pt x="51" y="49"/>
                      </a:cubicBezTo>
                      <a:cubicBezTo>
                        <a:pt x="46" y="49"/>
                        <a:pt x="42" y="48"/>
                        <a:pt x="38" y="47"/>
                      </a:cubicBezTo>
                      <a:cubicBezTo>
                        <a:pt x="34" y="45"/>
                        <a:pt x="30" y="43"/>
                        <a:pt x="27" y="41"/>
                      </a:cubicBezTo>
                      <a:cubicBezTo>
                        <a:pt x="24" y="38"/>
                        <a:pt x="21" y="34"/>
                        <a:pt x="18" y="31"/>
                      </a:cubicBezTo>
                      <a:cubicBezTo>
                        <a:pt x="17" y="29"/>
                        <a:pt x="16" y="27"/>
                        <a:pt x="15" y="25"/>
                      </a:cubicBezTo>
                      <a:cubicBezTo>
                        <a:pt x="13" y="20"/>
                        <a:pt x="11" y="16"/>
                        <a:pt x="8" y="11"/>
                      </a:cubicBezTo>
                      <a:cubicBezTo>
                        <a:pt x="7" y="7"/>
                        <a:pt x="5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2" y="0"/>
                        <a:pt x="29" y="0"/>
                        <a:pt x="33" y="1"/>
                      </a:cubicBezTo>
                      <a:cubicBezTo>
                        <a:pt x="36" y="1"/>
                        <a:pt x="40" y="2"/>
                        <a:pt x="43" y="3"/>
                      </a:cubicBezTo>
                      <a:cubicBezTo>
                        <a:pt x="47" y="5"/>
                        <a:pt x="51" y="7"/>
                        <a:pt x="54" y="9"/>
                      </a:cubicBezTo>
                      <a:cubicBezTo>
                        <a:pt x="58" y="12"/>
                        <a:pt x="61" y="15"/>
                        <a:pt x="63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3" name="Freeform 152"/>
                <p:cNvSpPr/>
                <p:nvPr/>
              </p:nvSpPr>
              <p:spPr bwMode="auto">
                <a:xfrm>
                  <a:off x="7810500" y="1549401"/>
                  <a:ext cx="100013" cy="165100"/>
                </a:xfrm>
                <a:custGeom>
                  <a:avLst/>
                  <a:gdLst/>
                  <a:ahLst/>
                  <a:cxnLst>
                    <a:cxn ang="0">
                      <a:pos x="24" y="19"/>
                    </a:cxn>
                    <a:cxn ang="0">
                      <a:pos x="23" y="26"/>
                    </a:cxn>
                    <a:cxn ang="0">
                      <a:pos x="19" y="32"/>
                    </a:cxn>
                    <a:cxn ang="0">
                      <a:pos x="14" y="37"/>
                    </a:cxn>
                    <a:cxn ang="0">
                      <a:pos x="7" y="40"/>
                    </a:cxn>
                    <a:cxn ang="0">
                      <a:pos x="15" y="19"/>
                    </a:cxn>
                    <a:cxn ang="0">
                      <a:pos x="4" y="40"/>
                    </a:cxn>
                    <a:cxn ang="0">
                      <a:pos x="0" y="27"/>
                    </a:cxn>
                    <a:cxn ang="0">
                      <a:pos x="1" y="19"/>
                    </a:cxn>
                    <a:cxn ang="0">
                      <a:pos x="4" y="14"/>
                    </a:cxn>
                    <a:cxn ang="0">
                      <a:pos x="8" y="9"/>
                    </a:cxn>
                    <a:cxn ang="0">
                      <a:pos x="18" y="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3" y="7"/>
                    </a:cxn>
                    <a:cxn ang="0">
                      <a:pos x="24" y="15"/>
                    </a:cxn>
                    <a:cxn ang="0">
                      <a:pos x="24" y="19"/>
                    </a:cxn>
                  </a:cxnLst>
                  <a:rect l="0" t="0" r="r" b="b"/>
                  <a:pathLst>
                    <a:path w="24" h="40">
                      <a:moveTo>
                        <a:pt x="24" y="19"/>
                      </a:moveTo>
                      <a:cubicBezTo>
                        <a:pt x="24" y="21"/>
                        <a:pt x="23" y="23"/>
                        <a:pt x="23" y="26"/>
                      </a:cubicBezTo>
                      <a:cubicBezTo>
                        <a:pt x="22" y="28"/>
                        <a:pt x="21" y="30"/>
                        <a:pt x="19" y="32"/>
                      </a:cubicBezTo>
                      <a:cubicBezTo>
                        <a:pt x="18" y="34"/>
                        <a:pt x="16" y="35"/>
                        <a:pt x="14" y="37"/>
                      </a:cubicBezTo>
                      <a:cubicBezTo>
                        <a:pt x="12" y="38"/>
                        <a:pt x="10" y="39"/>
                        <a:pt x="7" y="40"/>
                      </a:cubicBezTo>
                      <a:cubicBezTo>
                        <a:pt x="8" y="33"/>
                        <a:pt x="11" y="26"/>
                        <a:pt x="15" y="19"/>
                      </a:cubicBezTo>
                      <a:cubicBezTo>
                        <a:pt x="8" y="26"/>
                        <a:pt x="5" y="33"/>
                        <a:pt x="4" y="40"/>
                      </a:cubicBezTo>
                      <a:cubicBezTo>
                        <a:pt x="1" y="35"/>
                        <a:pt x="0" y="30"/>
                        <a:pt x="0" y="27"/>
                      </a:cubicBezTo>
                      <a:cubicBezTo>
                        <a:pt x="0" y="24"/>
                        <a:pt x="0" y="22"/>
                        <a:pt x="1" y="19"/>
                      </a:cubicBezTo>
                      <a:cubicBezTo>
                        <a:pt x="2" y="17"/>
                        <a:pt x="3" y="15"/>
                        <a:pt x="4" y="14"/>
                      </a:cubicBezTo>
                      <a:cubicBezTo>
                        <a:pt x="6" y="12"/>
                        <a:pt x="7" y="10"/>
                        <a:pt x="8" y="9"/>
                      </a:cubicBezTo>
                      <a:cubicBezTo>
                        <a:pt x="10" y="8"/>
                        <a:pt x="13" y="6"/>
                        <a:pt x="18" y="4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3"/>
                        <a:pt x="22" y="5"/>
                        <a:pt x="23" y="7"/>
                      </a:cubicBezTo>
                      <a:cubicBezTo>
                        <a:pt x="23" y="10"/>
                        <a:pt x="23" y="12"/>
                        <a:pt x="24" y="15"/>
                      </a:cubicBezTo>
                      <a:cubicBezTo>
                        <a:pt x="24" y="16"/>
                        <a:pt x="24" y="17"/>
                        <a:pt x="24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4" name="Freeform 153"/>
                <p:cNvSpPr/>
                <p:nvPr/>
              </p:nvSpPr>
              <p:spPr bwMode="auto">
                <a:xfrm>
                  <a:off x="7315200" y="1516063"/>
                  <a:ext cx="85725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13" y="7"/>
                    </a:cxn>
                    <a:cxn ang="0">
                      <a:pos x="17" y="11"/>
                    </a:cxn>
                    <a:cxn ang="0">
                      <a:pos x="19" y="16"/>
                    </a:cxn>
                    <a:cxn ang="0">
                      <a:pos x="21" y="23"/>
                    </a:cxn>
                    <a:cxn ang="0">
                      <a:pos x="17" y="34"/>
                    </a:cxn>
                    <a:cxn ang="0">
                      <a:pos x="8" y="16"/>
                    </a:cxn>
                    <a:cxn ang="0">
                      <a:pos x="14" y="34"/>
                    </a:cxn>
                    <a:cxn ang="0">
                      <a:pos x="8" y="32"/>
                    </a:cxn>
                    <a:cxn ang="0">
                      <a:pos x="3" y="27"/>
                    </a:cxn>
                    <a:cxn ang="0">
                      <a:pos x="1" y="22"/>
                    </a:cxn>
                    <a:cxn ang="0">
                      <a:pos x="0" y="16"/>
                    </a:cxn>
                    <a:cxn ang="0">
                      <a:pos x="0" y="13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34">
                      <a:moveTo>
                        <a:pt x="0" y="0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5"/>
                        <a:pt x="12" y="6"/>
                        <a:pt x="13" y="7"/>
                      </a:cubicBezTo>
                      <a:cubicBezTo>
                        <a:pt x="14" y="8"/>
                        <a:pt x="16" y="10"/>
                        <a:pt x="17" y="11"/>
                      </a:cubicBezTo>
                      <a:cubicBezTo>
                        <a:pt x="18" y="13"/>
                        <a:pt x="19" y="14"/>
                        <a:pt x="19" y="16"/>
                      </a:cubicBezTo>
                      <a:cubicBezTo>
                        <a:pt x="20" y="18"/>
                        <a:pt x="21" y="21"/>
                        <a:pt x="21" y="23"/>
                      </a:cubicBezTo>
                      <a:cubicBezTo>
                        <a:pt x="21" y="26"/>
                        <a:pt x="20" y="30"/>
                        <a:pt x="17" y="34"/>
                      </a:cubicBezTo>
                      <a:cubicBezTo>
                        <a:pt x="17" y="28"/>
                        <a:pt x="14" y="22"/>
                        <a:pt x="8" y="16"/>
                      </a:cubicBezTo>
                      <a:cubicBezTo>
                        <a:pt x="11" y="22"/>
                        <a:pt x="13" y="28"/>
                        <a:pt x="14" y="34"/>
                      </a:cubicBezTo>
                      <a:cubicBezTo>
                        <a:pt x="12" y="34"/>
                        <a:pt x="10" y="33"/>
                        <a:pt x="8" y="32"/>
                      </a:cubicBezTo>
                      <a:cubicBezTo>
                        <a:pt x="6" y="30"/>
                        <a:pt x="5" y="29"/>
                        <a:pt x="3" y="27"/>
                      </a:cubicBezTo>
                      <a:cubicBezTo>
                        <a:pt x="2" y="26"/>
                        <a:pt x="1" y="24"/>
                        <a:pt x="1" y="22"/>
                      </a:cubicBezTo>
                      <a:cubicBezTo>
                        <a:pt x="0" y="20"/>
                        <a:pt x="0" y="18"/>
                        <a:pt x="0" y="16"/>
                      </a:cubicBez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0" y="10"/>
                        <a:pt x="0" y="8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5" name="Freeform 154"/>
                <p:cNvSpPr/>
                <p:nvPr/>
              </p:nvSpPr>
              <p:spPr bwMode="auto">
                <a:xfrm>
                  <a:off x="8281987" y="1412876"/>
                  <a:ext cx="112713" cy="203200"/>
                </a:xfrm>
                <a:custGeom>
                  <a:avLst/>
                  <a:gdLst/>
                  <a:ahLst/>
                  <a:cxnLst>
                    <a:cxn ang="0">
                      <a:pos x="25" y="35"/>
                    </a:cxn>
                    <a:cxn ang="0">
                      <a:pos x="24" y="37"/>
                    </a:cxn>
                    <a:cxn ang="0">
                      <a:pos x="19" y="43"/>
                    </a:cxn>
                    <a:cxn ang="0">
                      <a:pos x="11" y="48"/>
                    </a:cxn>
                    <a:cxn ang="0">
                      <a:pos x="16" y="22"/>
                    </a:cxn>
                    <a:cxn ang="0">
                      <a:pos x="8" y="49"/>
                    </a:cxn>
                    <a:cxn ang="0">
                      <a:pos x="1" y="34"/>
                    </a:cxn>
                    <a:cxn ang="0">
                      <a:pos x="0" y="28"/>
                    </a:cxn>
                    <a:cxn ang="0">
                      <a:pos x="1" y="25"/>
                    </a:cxn>
                    <a:cxn ang="0">
                      <a:pos x="2" y="22"/>
                    </a:cxn>
                    <a:cxn ang="0">
                      <a:pos x="3" y="18"/>
                    </a:cxn>
                    <a:cxn ang="0">
                      <a:pos x="7" y="12"/>
                    </a:cxn>
                    <a:cxn ang="0">
                      <a:pos x="17" y="4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3" y="8"/>
                    </a:cxn>
                    <a:cxn ang="0">
                      <a:pos x="26" y="16"/>
                    </a:cxn>
                    <a:cxn ang="0">
                      <a:pos x="27" y="21"/>
                    </a:cxn>
                    <a:cxn ang="0">
                      <a:pos x="27" y="28"/>
                    </a:cxn>
                    <a:cxn ang="0">
                      <a:pos x="27" y="29"/>
                    </a:cxn>
                    <a:cxn ang="0">
                      <a:pos x="25" y="35"/>
                    </a:cxn>
                  </a:cxnLst>
                  <a:rect l="0" t="0" r="r" b="b"/>
                  <a:pathLst>
                    <a:path w="27" h="49">
                      <a:moveTo>
                        <a:pt x="25" y="35"/>
                      </a:moveTo>
                      <a:cubicBezTo>
                        <a:pt x="25" y="35"/>
                        <a:pt x="24" y="36"/>
                        <a:pt x="24" y="37"/>
                      </a:cubicBezTo>
                      <a:cubicBezTo>
                        <a:pt x="23" y="39"/>
                        <a:pt x="21" y="41"/>
                        <a:pt x="19" y="43"/>
                      </a:cubicBezTo>
                      <a:cubicBezTo>
                        <a:pt x="17" y="45"/>
                        <a:pt x="14" y="47"/>
                        <a:pt x="11" y="48"/>
                      </a:cubicBezTo>
                      <a:cubicBezTo>
                        <a:pt x="11" y="39"/>
                        <a:pt x="13" y="31"/>
                        <a:pt x="16" y="22"/>
                      </a:cubicBezTo>
                      <a:cubicBezTo>
                        <a:pt x="10" y="31"/>
                        <a:pt x="7" y="40"/>
                        <a:pt x="8" y="49"/>
                      </a:cubicBezTo>
                      <a:cubicBezTo>
                        <a:pt x="4" y="43"/>
                        <a:pt x="1" y="38"/>
                        <a:pt x="1" y="34"/>
                      </a:cubicBezTo>
                      <a:cubicBezTo>
                        <a:pt x="0" y="32"/>
                        <a:pt x="0" y="30"/>
                        <a:pt x="0" y="28"/>
                      </a:cubicBezTo>
                      <a:cubicBezTo>
                        <a:pt x="0" y="27"/>
                        <a:pt x="1" y="26"/>
                        <a:pt x="1" y="25"/>
                      </a:cubicBezTo>
                      <a:cubicBezTo>
                        <a:pt x="1" y="24"/>
                        <a:pt x="1" y="23"/>
                        <a:pt x="2" y="22"/>
                      </a:cubicBezTo>
                      <a:cubicBezTo>
                        <a:pt x="2" y="21"/>
                        <a:pt x="3" y="20"/>
                        <a:pt x="3" y="18"/>
                      </a:cubicBezTo>
                      <a:cubicBezTo>
                        <a:pt x="4" y="16"/>
                        <a:pt x="6" y="14"/>
                        <a:pt x="7" y="12"/>
                      </a:cubicBezTo>
                      <a:cubicBezTo>
                        <a:pt x="9" y="11"/>
                        <a:pt x="12" y="8"/>
                        <a:pt x="17" y="4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3"/>
                        <a:pt x="22" y="5"/>
                        <a:pt x="23" y="8"/>
                      </a:cubicBezTo>
                      <a:cubicBezTo>
                        <a:pt x="24" y="11"/>
                        <a:pt x="25" y="13"/>
                        <a:pt x="26" y="16"/>
                      </a:cubicBezTo>
                      <a:cubicBezTo>
                        <a:pt x="26" y="18"/>
                        <a:pt x="27" y="19"/>
                        <a:pt x="27" y="21"/>
                      </a:cubicBezTo>
                      <a:cubicBezTo>
                        <a:pt x="27" y="23"/>
                        <a:pt x="27" y="26"/>
                        <a:pt x="27" y="28"/>
                      </a:cubicBezTo>
                      <a:cubicBezTo>
                        <a:pt x="27" y="28"/>
                        <a:pt x="27" y="29"/>
                        <a:pt x="27" y="29"/>
                      </a:cubicBezTo>
                      <a:cubicBezTo>
                        <a:pt x="26" y="31"/>
                        <a:pt x="26" y="33"/>
                        <a:pt x="25" y="3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6" name="Freeform 155"/>
                <p:cNvSpPr/>
                <p:nvPr/>
              </p:nvSpPr>
              <p:spPr bwMode="auto">
                <a:xfrm>
                  <a:off x="8067675" y="127635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56" y="6"/>
                    </a:cxn>
                    <a:cxn ang="0">
                      <a:pos x="56" y="6"/>
                    </a:cxn>
                    <a:cxn ang="0">
                      <a:pos x="49" y="12"/>
                    </a:cxn>
                    <a:cxn ang="0">
                      <a:pos x="43" y="21"/>
                    </a:cxn>
                    <a:cxn ang="0">
                      <a:pos x="39" y="25"/>
                    </a:cxn>
                    <a:cxn ang="0">
                      <a:pos x="32" y="30"/>
                    </a:cxn>
                    <a:cxn ang="0">
                      <a:pos x="23" y="33"/>
                    </a:cxn>
                    <a:cxn ang="0">
                      <a:pos x="13" y="33"/>
                    </a:cxn>
                    <a:cxn ang="0">
                      <a:pos x="3" y="29"/>
                    </a:cxn>
                    <a:cxn ang="0">
                      <a:pos x="30" y="15"/>
                    </a:cxn>
                    <a:cxn ang="0">
                      <a:pos x="0" y="27"/>
                    </a:cxn>
                    <a:cxn ang="0">
                      <a:pos x="8" y="10"/>
                    </a:cxn>
                    <a:cxn ang="0">
                      <a:pos x="17" y="4"/>
                    </a:cxn>
                    <a:cxn ang="0">
                      <a:pos x="25" y="1"/>
                    </a:cxn>
                    <a:cxn ang="0">
                      <a:pos x="33" y="1"/>
                    </a:cxn>
                    <a:cxn ang="0">
                      <a:pos x="47" y="4"/>
                    </a:cxn>
                    <a:cxn ang="0">
                      <a:pos x="56" y="6"/>
                    </a:cxn>
                  </a:cxnLst>
                  <a:rect l="0" t="0" r="r" b="b"/>
                  <a:pathLst>
                    <a:path w="56" h="34">
                      <a:moveTo>
                        <a:pt x="56" y="6"/>
                      </a:move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53" y="7"/>
                        <a:pt x="50" y="9"/>
                        <a:pt x="49" y="12"/>
                      </a:cubicBezTo>
                      <a:cubicBezTo>
                        <a:pt x="47" y="15"/>
                        <a:pt x="45" y="18"/>
                        <a:pt x="43" y="21"/>
                      </a:cubicBezTo>
                      <a:cubicBezTo>
                        <a:pt x="42" y="22"/>
                        <a:pt x="40" y="23"/>
                        <a:pt x="39" y="25"/>
                      </a:cubicBezTo>
                      <a:cubicBezTo>
                        <a:pt x="37" y="27"/>
                        <a:pt x="34" y="28"/>
                        <a:pt x="32" y="30"/>
                      </a:cubicBezTo>
                      <a:cubicBezTo>
                        <a:pt x="29" y="32"/>
                        <a:pt x="26" y="33"/>
                        <a:pt x="23" y="33"/>
                      </a:cubicBezTo>
                      <a:cubicBezTo>
                        <a:pt x="19" y="34"/>
                        <a:pt x="16" y="33"/>
                        <a:pt x="13" y="33"/>
                      </a:cubicBezTo>
                      <a:cubicBezTo>
                        <a:pt x="9" y="32"/>
                        <a:pt x="6" y="31"/>
                        <a:pt x="3" y="29"/>
                      </a:cubicBezTo>
                      <a:cubicBezTo>
                        <a:pt x="11" y="23"/>
                        <a:pt x="20" y="19"/>
                        <a:pt x="30" y="15"/>
                      </a:cubicBezTo>
                      <a:cubicBezTo>
                        <a:pt x="17" y="16"/>
                        <a:pt x="7" y="20"/>
                        <a:pt x="0" y="27"/>
                      </a:cubicBezTo>
                      <a:cubicBezTo>
                        <a:pt x="2" y="19"/>
                        <a:pt x="5" y="13"/>
                        <a:pt x="8" y="10"/>
                      </a:cubicBezTo>
                      <a:cubicBezTo>
                        <a:pt x="11" y="7"/>
                        <a:pt x="13" y="5"/>
                        <a:pt x="17" y="4"/>
                      </a:cubicBezTo>
                      <a:cubicBezTo>
                        <a:pt x="19" y="2"/>
                        <a:pt x="22" y="2"/>
                        <a:pt x="25" y="1"/>
                      </a:cubicBezTo>
                      <a:cubicBezTo>
                        <a:pt x="28" y="1"/>
                        <a:pt x="30" y="0"/>
                        <a:pt x="33" y="1"/>
                      </a:cubicBezTo>
                      <a:cubicBezTo>
                        <a:pt x="36" y="1"/>
                        <a:pt x="41" y="2"/>
                        <a:pt x="47" y="4"/>
                      </a:cubicBez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7" name="Freeform 157"/>
                <p:cNvSpPr/>
                <p:nvPr/>
              </p:nvSpPr>
              <p:spPr bwMode="auto">
                <a:xfrm>
                  <a:off x="8054975" y="1814513"/>
                  <a:ext cx="69850" cy="123825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7" y="5"/>
                    </a:cxn>
                    <a:cxn ang="0">
                      <a:pos x="17" y="11"/>
                    </a:cxn>
                    <a:cxn ang="0">
                      <a:pos x="17" y="14"/>
                    </a:cxn>
                    <a:cxn ang="0">
                      <a:pos x="17" y="19"/>
                    </a:cxn>
                    <a:cxn ang="0">
                      <a:pos x="14" y="23"/>
                    </a:cxn>
                    <a:cxn ang="0">
                      <a:pos x="10" y="27"/>
                    </a:cxn>
                    <a:cxn ang="0">
                      <a:pos x="5" y="29"/>
                    </a:cxn>
                    <a:cxn ang="0">
                      <a:pos x="10" y="13"/>
                    </a:cxn>
                    <a:cxn ang="0">
                      <a:pos x="3" y="30"/>
                    </a:cxn>
                    <a:cxn ang="0">
                      <a:pos x="0" y="19"/>
                    </a:cxn>
                    <a:cxn ang="0">
                      <a:pos x="1" y="14"/>
                    </a:cxn>
                    <a:cxn ang="0">
                      <a:pos x="3" y="10"/>
                    </a:cxn>
                    <a:cxn ang="0">
                      <a:pos x="6" y="6"/>
                    </a:cxn>
                    <a:cxn ang="0">
                      <a:pos x="1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30">
                      <a:moveTo>
                        <a:pt x="17" y="0"/>
                      </a:moveTo>
                      <a:cubicBezTo>
                        <a:pt x="16" y="1"/>
                        <a:pt x="16" y="3"/>
                        <a:pt x="17" y="5"/>
                      </a:cubicBezTo>
                      <a:cubicBezTo>
                        <a:pt x="17" y="7"/>
                        <a:pt x="17" y="9"/>
                        <a:pt x="17" y="11"/>
                      </a:cubicBezTo>
                      <a:cubicBezTo>
                        <a:pt x="17" y="12"/>
                        <a:pt x="17" y="13"/>
                        <a:pt x="17" y="14"/>
                      </a:cubicBezTo>
                      <a:cubicBezTo>
                        <a:pt x="17" y="15"/>
                        <a:pt x="17" y="17"/>
                        <a:pt x="17" y="19"/>
                      </a:cubicBezTo>
                      <a:cubicBezTo>
                        <a:pt x="16" y="20"/>
                        <a:pt x="15" y="22"/>
                        <a:pt x="14" y="23"/>
                      </a:cubicBezTo>
                      <a:cubicBezTo>
                        <a:pt x="13" y="25"/>
                        <a:pt x="12" y="26"/>
                        <a:pt x="10" y="27"/>
                      </a:cubicBezTo>
                      <a:cubicBezTo>
                        <a:pt x="9" y="28"/>
                        <a:pt x="7" y="29"/>
                        <a:pt x="5" y="29"/>
                      </a:cubicBezTo>
                      <a:cubicBezTo>
                        <a:pt x="6" y="24"/>
                        <a:pt x="8" y="18"/>
                        <a:pt x="10" y="13"/>
                      </a:cubicBezTo>
                      <a:cubicBezTo>
                        <a:pt x="6" y="18"/>
                        <a:pt x="3" y="24"/>
                        <a:pt x="3" y="30"/>
                      </a:cubicBezTo>
                      <a:cubicBezTo>
                        <a:pt x="1" y="26"/>
                        <a:pt x="0" y="22"/>
                        <a:pt x="0" y="19"/>
                      </a:cubicBezTo>
                      <a:cubicBezTo>
                        <a:pt x="0" y="18"/>
                        <a:pt x="0" y="16"/>
                        <a:pt x="1" y="14"/>
                      </a:cubicBezTo>
                      <a:cubicBezTo>
                        <a:pt x="1" y="12"/>
                        <a:pt x="2" y="11"/>
                        <a:pt x="3" y="10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7" y="5"/>
                        <a:pt x="9" y="4"/>
                        <a:pt x="13" y="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8" name="Freeform 158"/>
                <p:cNvSpPr/>
                <p:nvPr/>
              </p:nvSpPr>
              <p:spPr bwMode="auto">
                <a:xfrm>
                  <a:off x="8374062" y="1706563"/>
                  <a:ext cx="193675" cy="153988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2" y="7"/>
                    </a:cxn>
                    <a:cxn ang="0">
                      <a:pos x="38" y="17"/>
                    </a:cxn>
                    <a:cxn ang="0">
                      <a:pos x="36" y="22"/>
                    </a:cxn>
                    <a:cxn ang="0">
                      <a:pos x="31" y="29"/>
                    </a:cxn>
                    <a:cxn ang="0">
                      <a:pos x="23" y="34"/>
                    </a:cxn>
                    <a:cxn ang="0">
                      <a:pos x="14" y="37"/>
                    </a:cxn>
                    <a:cxn ang="0">
                      <a:pos x="4" y="36"/>
                    </a:cxn>
                    <a:cxn ang="0">
                      <a:pos x="25" y="16"/>
                    </a:cxn>
                    <a:cxn ang="0">
                      <a:pos x="0" y="35"/>
                    </a:cxn>
                    <a:cxn ang="0">
                      <a:pos x="3" y="16"/>
                    </a:cxn>
                    <a:cxn ang="0">
                      <a:pos x="10" y="8"/>
                    </a:cxn>
                    <a:cxn ang="0">
                      <a:pos x="17" y="4"/>
                    </a:cxn>
                    <a:cxn ang="0">
                      <a:pos x="24" y="1"/>
                    </a:cxn>
                    <a:cxn ang="0">
                      <a:pos x="38" y="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47" h="37">
                      <a:moveTo>
                        <a:pt x="47" y="0"/>
                      </a:moveTo>
                      <a:cubicBezTo>
                        <a:pt x="44" y="2"/>
                        <a:pt x="42" y="5"/>
                        <a:pt x="42" y="7"/>
                      </a:cubicBezTo>
                      <a:cubicBezTo>
                        <a:pt x="41" y="11"/>
                        <a:pt x="40" y="14"/>
                        <a:pt x="38" y="17"/>
                      </a:cubicBezTo>
                      <a:cubicBezTo>
                        <a:pt x="38" y="19"/>
                        <a:pt x="37" y="20"/>
                        <a:pt x="36" y="22"/>
                      </a:cubicBezTo>
                      <a:cubicBezTo>
                        <a:pt x="35" y="24"/>
                        <a:pt x="33" y="27"/>
                        <a:pt x="31" y="29"/>
                      </a:cubicBezTo>
                      <a:cubicBezTo>
                        <a:pt x="28" y="31"/>
                        <a:pt x="26" y="33"/>
                        <a:pt x="23" y="34"/>
                      </a:cubicBezTo>
                      <a:cubicBezTo>
                        <a:pt x="20" y="36"/>
                        <a:pt x="17" y="36"/>
                        <a:pt x="14" y="37"/>
                      </a:cubicBezTo>
                      <a:cubicBezTo>
                        <a:pt x="11" y="37"/>
                        <a:pt x="8" y="37"/>
                        <a:pt x="4" y="36"/>
                      </a:cubicBezTo>
                      <a:cubicBezTo>
                        <a:pt x="10" y="28"/>
                        <a:pt x="17" y="21"/>
                        <a:pt x="25" y="16"/>
                      </a:cubicBezTo>
                      <a:cubicBezTo>
                        <a:pt x="14" y="20"/>
                        <a:pt x="5" y="26"/>
                        <a:pt x="0" y="35"/>
                      </a:cubicBezTo>
                      <a:cubicBezTo>
                        <a:pt x="0" y="27"/>
                        <a:pt x="1" y="21"/>
                        <a:pt x="3" y="16"/>
                      </a:cubicBezTo>
                      <a:cubicBezTo>
                        <a:pt x="5" y="13"/>
                        <a:pt x="7" y="11"/>
                        <a:pt x="10" y="8"/>
                      </a:cubicBezTo>
                      <a:cubicBezTo>
                        <a:pt x="12" y="7"/>
                        <a:pt x="14" y="5"/>
                        <a:pt x="17" y="4"/>
                      </a:cubicBezTo>
                      <a:cubicBezTo>
                        <a:pt x="19" y="3"/>
                        <a:pt x="22" y="2"/>
                        <a:pt x="24" y="1"/>
                      </a:cubicBezTo>
                      <a:cubicBezTo>
                        <a:pt x="27" y="0"/>
                        <a:pt x="32" y="0"/>
                        <a:pt x="38" y="0"/>
                      </a:cubicBez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9" name="Freeform 159"/>
                <p:cNvSpPr/>
                <p:nvPr/>
              </p:nvSpPr>
              <p:spPr bwMode="auto">
                <a:xfrm>
                  <a:off x="6111875" y="138430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39" y="4"/>
                    </a:cxn>
                    <a:cxn ang="0">
                      <a:pos x="48" y="10"/>
                    </a:cxn>
                    <a:cxn ang="0">
                      <a:pos x="56" y="27"/>
                    </a:cxn>
                    <a:cxn ang="0">
                      <a:pos x="26" y="15"/>
                    </a:cxn>
                    <a:cxn ang="0">
                      <a:pos x="53" y="29"/>
                    </a:cxn>
                    <a:cxn ang="0">
                      <a:pos x="43" y="33"/>
                    </a:cxn>
                    <a:cxn ang="0">
                      <a:pos x="33" y="33"/>
                    </a:cxn>
                    <a:cxn ang="0">
                      <a:pos x="24" y="30"/>
                    </a:cxn>
                    <a:cxn ang="0">
                      <a:pos x="17" y="25"/>
                    </a:cxn>
                    <a:cxn ang="0">
                      <a:pos x="13" y="21"/>
                    </a:cxn>
                    <a:cxn ang="0">
                      <a:pos x="7" y="1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9" y="4"/>
                    </a:cxn>
                    <a:cxn ang="0">
                      <a:pos x="23" y="1"/>
                    </a:cxn>
                    <a:cxn ang="0">
                      <a:pos x="31" y="1"/>
                    </a:cxn>
                    <a:cxn ang="0">
                      <a:pos x="39" y="4"/>
                    </a:cxn>
                  </a:cxnLst>
                  <a:rect l="0" t="0" r="r" b="b"/>
                  <a:pathLst>
                    <a:path w="56" h="34">
                      <a:moveTo>
                        <a:pt x="39" y="4"/>
                      </a:moveTo>
                      <a:cubicBezTo>
                        <a:pt x="42" y="5"/>
                        <a:pt x="45" y="7"/>
                        <a:pt x="48" y="10"/>
                      </a:cubicBezTo>
                      <a:cubicBezTo>
                        <a:pt x="51" y="13"/>
                        <a:pt x="54" y="19"/>
                        <a:pt x="56" y="27"/>
                      </a:cubicBezTo>
                      <a:cubicBezTo>
                        <a:pt x="49" y="20"/>
                        <a:pt x="38" y="16"/>
                        <a:pt x="26" y="15"/>
                      </a:cubicBezTo>
                      <a:cubicBezTo>
                        <a:pt x="36" y="19"/>
                        <a:pt x="45" y="23"/>
                        <a:pt x="53" y="29"/>
                      </a:cubicBezTo>
                      <a:cubicBezTo>
                        <a:pt x="50" y="31"/>
                        <a:pt x="46" y="32"/>
                        <a:pt x="43" y="33"/>
                      </a:cubicBezTo>
                      <a:cubicBezTo>
                        <a:pt x="40" y="33"/>
                        <a:pt x="37" y="34"/>
                        <a:pt x="33" y="33"/>
                      </a:cubicBezTo>
                      <a:cubicBezTo>
                        <a:pt x="30" y="33"/>
                        <a:pt x="27" y="32"/>
                        <a:pt x="24" y="30"/>
                      </a:cubicBezTo>
                      <a:cubicBezTo>
                        <a:pt x="21" y="28"/>
                        <a:pt x="19" y="27"/>
                        <a:pt x="17" y="25"/>
                      </a:cubicBezTo>
                      <a:cubicBezTo>
                        <a:pt x="15" y="23"/>
                        <a:pt x="14" y="22"/>
                        <a:pt x="13" y="21"/>
                      </a:cubicBezTo>
                      <a:cubicBezTo>
                        <a:pt x="11" y="18"/>
                        <a:pt x="9" y="15"/>
                        <a:pt x="7" y="12"/>
                      </a:cubicBezTo>
                      <a:cubicBezTo>
                        <a:pt x="6" y="9"/>
                        <a:pt x="3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5" y="2"/>
                        <a:pt x="20" y="1"/>
                        <a:pt x="23" y="1"/>
                      </a:cubicBezTo>
                      <a:cubicBezTo>
                        <a:pt x="25" y="0"/>
                        <a:pt x="28" y="1"/>
                        <a:pt x="31" y="1"/>
                      </a:cubicBezTo>
                      <a:cubicBezTo>
                        <a:pt x="34" y="2"/>
                        <a:pt x="37" y="2"/>
                        <a:pt x="39" y="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0" name="Freeform 160"/>
                <p:cNvSpPr/>
                <p:nvPr/>
              </p:nvSpPr>
              <p:spPr bwMode="auto">
                <a:xfrm>
                  <a:off x="6111875" y="1968501"/>
                  <a:ext cx="190500" cy="115888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30" y="0"/>
                    </a:cxn>
                    <a:cxn ang="0">
                      <a:pos x="46" y="5"/>
                    </a:cxn>
                    <a:cxn ang="0">
                      <a:pos x="21" y="17"/>
                    </a:cxn>
                    <a:cxn ang="0">
                      <a:pos x="45" y="8"/>
                    </a:cxn>
                    <a:cxn ang="0">
                      <a:pos x="42" y="17"/>
                    </a:cxn>
                    <a:cxn ang="0">
                      <a:pos x="36" y="23"/>
                    </a:cxn>
                    <a:cxn ang="0">
                      <a:pos x="29" y="27"/>
                    </a:cxn>
                    <a:cxn ang="0">
                      <a:pos x="21" y="28"/>
                    </a:cxn>
                    <a:cxn ang="0">
                      <a:pos x="17" y="28"/>
                    </a:cxn>
                    <a:cxn ang="0">
                      <a:pos x="8" y="27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" y="21"/>
                    </a:cxn>
                    <a:cxn ang="0">
                      <a:pos x="10" y="10"/>
                    </a:cxn>
                    <a:cxn ang="0">
                      <a:pos x="15" y="6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46" h="28">
                      <a:moveTo>
                        <a:pt x="21" y="2"/>
                      </a:moveTo>
                      <a:cubicBezTo>
                        <a:pt x="24" y="1"/>
                        <a:pt x="27" y="0"/>
                        <a:pt x="30" y="0"/>
                      </a:cubicBezTo>
                      <a:cubicBezTo>
                        <a:pt x="34" y="0"/>
                        <a:pt x="40" y="2"/>
                        <a:pt x="46" y="5"/>
                      </a:cubicBezTo>
                      <a:cubicBezTo>
                        <a:pt x="37" y="6"/>
                        <a:pt x="29" y="10"/>
                        <a:pt x="21" y="17"/>
                      </a:cubicBezTo>
                      <a:cubicBezTo>
                        <a:pt x="29" y="13"/>
                        <a:pt x="37" y="10"/>
                        <a:pt x="45" y="8"/>
                      </a:cubicBezTo>
                      <a:cubicBezTo>
                        <a:pt x="45" y="11"/>
                        <a:pt x="44" y="14"/>
                        <a:pt x="42" y="17"/>
                      </a:cubicBezTo>
                      <a:cubicBezTo>
                        <a:pt x="41" y="19"/>
                        <a:pt x="39" y="21"/>
                        <a:pt x="36" y="23"/>
                      </a:cubicBezTo>
                      <a:cubicBezTo>
                        <a:pt x="34" y="25"/>
                        <a:pt x="32" y="26"/>
                        <a:pt x="29" y="27"/>
                      </a:cubicBezTo>
                      <a:cubicBezTo>
                        <a:pt x="27" y="28"/>
                        <a:pt x="24" y="28"/>
                        <a:pt x="21" y="28"/>
                      </a:cubicBezTo>
                      <a:cubicBezTo>
                        <a:pt x="20" y="28"/>
                        <a:pt x="18" y="28"/>
                        <a:pt x="17" y="28"/>
                      </a:cubicBezTo>
                      <a:cubicBezTo>
                        <a:pt x="14" y="28"/>
                        <a:pt x="11" y="27"/>
                        <a:pt x="8" y="27"/>
                      </a:cubicBezTo>
                      <a:cubicBezTo>
                        <a:pt x="5" y="26"/>
                        <a:pt x="2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6" y="16"/>
                        <a:pt x="8" y="12"/>
                        <a:pt x="10" y="10"/>
                      </a:cubicBezTo>
                      <a:cubicBezTo>
                        <a:pt x="11" y="8"/>
                        <a:pt x="13" y="7"/>
                        <a:pt x="15" y="6"/>
                      </a:cubicBezTo>
                      <a:cubicBezTo>
                        <a:pt x="17" y="4"/>
                        <a:pt x="19" y="3"/>
                        <a:pt x="21" y="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1" name="Freeform 161"/>
                <p:cNvSpPr/>
                <p:nvPr/>
              </p:nvSpPr>
              <p:spPr bwMode="auto">
                <a:xfrm>
                  <a:off x="6686550" y="1276351"/>
                  <a:ext cx="136525" cy="177800"/>
                </a:xfrm>
                <a:custGeom>
                  <a:avLst/>
                  <a:gdLst/>
                  <a:ahLst/>
                  <a:cxnLst>
                    <a:cxn ang="0">
                      <a:pos x="19" y="8"/>
                    </a:cxn>
                    <a:cxn ang="0">
                      <a:pos x="25" y="12"/>
                    </a:cxn>
                    <a:cxn ang="0">
                      <a:pos x="29" y="18"/>
                    </a:cxn>
                    <a:cxn ang="0">
                      <a:pos x="32" y="27"/>
                    </a:cxn>
                    <a:cxn ang="0">
                      <a:pos x="30" y="43"/>
                    </a:cxn>
                    <a:cxn ang="0">
                      <a:pos x="14" y="20"/>
                    </a:cxn>
                    <a:cxn ang="0">
                      <a:pos x="26" y="43"/>
                    </a:cxn>
                    <a:cxn ang="0">
                      <a:pos x="17" y="40"/>
                    </a:cxn>
                    <a:cxn ang="0">
                      <a:pos x="11" y="36"/>
                    </a:cxn>
                    <a:cxn ang="0">
                      <a:pos x="6" y="29"/>
                    </a:cxn>
                    <a:cxn ang="0">
                      <a:pos x="3" y="22"/>
                    </a:cxn>
                    <a:cxn ang="0">
                      <a:pos x="3" y="17"/>
                    </a:cxn>
                    <a:cxn ang="0">
                      <a:pos x="3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3"/>
                    </a:cxn>
                    <a:cxn ang="0">
                      <a:pos x="19" y="8"/>
                    </a:cxn>
                  </a:cxnLst>
                  <a:rect l="0" t="0" r="r" b="b"/>
                  <a:pathLst>
                    <a:path w="33" h="43">
                      <a:moveTo>
                        <a:pt x="19" y="8"/>
                      </a:moveTo>
                      <a:cubicBezTo>
                        <a:pt x="21" y="9"/>
                        <a:pt x="23" y="10"/>
                        <a:pt x="25" y="12"/>
                      </a:cubicBezTo>
                      <a:cubicBezTo>
                        <a:pt x="27" y="14"/>
                        <a:pt x="28" y="16"/>
                        <a:pt x="29" y="18"/>
                      </a:cubicBezTo>
                      <a:cubicBezTo>
                        <a:pt x="31" y="21"/>
                        <a:pt x="32" y="24"/>
                        <a:pt x="32" y="27"/>
                      </a:cubicBezTo>
                      <a:cubicBezTo>
                        <a:pt x="33" y="31"/>
                        <a:pt x="32" y="36"/>
                        <a:pt x="30" y="43"/>
                      </a:cubicBezTo>
                      <a:cubicBezTo>
                        <a:pt x="28" y="34"/>
                        <a:pt x="23" y="27"/>
                        <a:pt x="14" y="20"/>
                      </a:cubicBezTo>
                      <a:cubicBezTo>
                        <a:pt x="19" y="27"/>
                        <a:pt x="23" y="35"/>
                        <a:pt x="26" y="43"/>
                      </a:cubicBezTo>
                      <a:cubicBezTo>
                        <a:pt x="23" y="43"/>
                        <a:pt x="20" y="42"/>
                        <a:pt x="17" y="40"/>
                      </a:cubicBezTo>
                      <a:cubicBezTo>
                        <a:pt x="15" y="39"/>
                        <a:pt x="13" y="38"/>
                        <a:pt x="11" y="36"/>
                      </a:cubicBezTo>
                      <a:cubicBezTo>
                        <a:pt x="9" y="34"/>
                        <a:pt x="7" y="32"/>
                        <a:pt x="6" y="29"/>
                      </a:cubicBezTo>
                      <a:cubicBezTo>
                        <a:pt x="4" y="27"/>
                        <a:pt x="4" y="24"/>
                        <a:pt x="3" y="22"/>
                      </a:cubicBezTo>
                      <a:cubicBezTo>
                        <a:pt x="3" y="20"/>
                        <a:pt x="3" y="19"/>
                        <a:pt x="3" y="17"/>
                      </a:cubicBezTo>
                      <a:cubicBezTo>
                        <a:pt x="3" y="14"/>
                        <a:pt x="3" y="11"/>
                        <a:pt x="3" y="8"/>
                      </a:cubicBez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3" y="5"/>
                        <a:pt x="17" y="6"/>
                        <a:pt x="19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2" name="Freeform 162"/>
                <p:cNvSpPr/>
                <p:nvPr/>
              </p:nvSpPr>
              <p:spPr bwMode="auto">
                <a:xfrm>
                  <a:off x="8029575" y="1106488"/>
                  <a:ext cx="223838" cy="160338"/>
                </a:xfrm>
                <a:custGeom>
                  <a:avLst/>
                  <a:gdLst/>
                  <a:ahLst/>
                  <a:cxnLst>
                    <a:cxn ang="0">
                      <a:pos x="12" y="8"/>
                    </a:cxn>
                    <a:cxn ang="0">
                      <a:pos x="20" y="3"/>
                    </a:cxn>
                    <a:cxn ang="0">
                      <a:pos x="29" y="1"/>
                    </a:cxn>
                    <a:cxn ang="0">
                      <a:pos x="44" y="1"/>
                    </a:cxn>
                    <a:cxn ang="0">
                      <a:pos x="54" y="1"/>
                    </a:cxn>
                    <a:cxn ang="0">
                      <a:pos x="54" y="1"/>
                    </a:cxn>
                    <a:cxn ang="0">
                      <a:pos x="48" y="9"/>
                    </a:cxn>
                    <a:cxn ang="0">
                      <a:pos x="43" y="19"/>
                    </a:cxn>
                    <a:cxn ang="0">
                      <a:pos x="41" y="24"/>
                    </a:cxn>
                    <a:cxn ang="0">
                      <a:pos x="34" y="32"/>
                    </a:cxn>
                    <a:cxn ang="0">
                      <a:pos x="26" y="37"/>
                    </a:cxn>
                    <a:cxn ang="0">
                      <a:pos x="16" y="39"/>
                    </a:cxn>
                    <a:cxn ang="0">
                      <a:pos x="4" y="38"/>
                    </a:cxn>
                    <a:cxn ang="0">
                      <a:pos x="29" y="17"/>
                    </a:cxn>
                    <a:cxn ang="0">
                      <a:pos x="0" y="36"/>
                    </a:cxn>
                    <a:cxn ang="0">
                      <a:pos x="5" y="16"/>
                    </a:cxn>
                    <a:cxn ang="0">
                      <a:pos x="12" y="8"/>
                    </a:cxn>
                  </a:cxnLst>
                  <a:rect l="0" t="0" r="r" b="b"/>
                  <a:pathLst>
                    <a:path w="54" h="39">
                      <a:moveTo>
                        <a:pt x="12" y="8"/>
                      </a:moveTo>
                      <a:cubicBezTo>
                        <a:pt x="15" y="6"/>
                        <a:pt x="17" y="4"/>
                        <a:pt x="20" y="3"/>
                      </a:cubicBezTo>
                      <a:cubicBezTo>
                        <a:pt x="23" y="2"/>
                        <a:pt x="26" y="1"/>
                        <a:pt x="29" y="1"/>
                      </a:cubicBezTo>
                      <a:cubicBezTo>
                        <a:pt x="32" y="0"/>
                        <a:pt x="37" y="0"/>
                        <a:pt x="4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1" y="3"/>
                        <a:pt x="49" y="6"/>
                        <a:pt x="48" y="9"/>
                      </a:cubicBezTo>
                      <a:cubicBezTo>
                        <a:pt x="46" y="12"/>
                        <a:pt x="45" y="16"/>
                        <a:pt x="43" y="19"/>
                      </a:cubicBezTo>
                      <a:cubicBezTo>
                        <a:pt x="43" y="21"/>
                        <a:pt x="42" y="23"/>
                        <a:pt x="41" y="24"/>
                      </a:cubicBezTo>
                      <a:cubicBezTo>
                        <a:pt x="39" y="27"/>
                        <a:pt x="37" y="30"/>
                        <a:pt x="34" y="32"/>
                      </a:cubicBezTo>
                      <a:cubicBezTo>
                        <a:pt x="31" y="34"/>
                        <a:pt x="29" y="36"/>
                        <a:pt x="26" y="37"/>
                      </a:cubicBezTo>
                      <a:cubicBezTo>
                        <a:pt x="22" y="38"/>
                        <a:pt x="19" y="39"/>
                        <a:pt x="16" y="39"/>
                      </a:cubicBezTo>
                      <a:cubicBezTo>
                        <a:pt x="12" y="39"/>
                        <a:pt x="8" y="39"/>
                        <a:pt x="4" y="38"/>
                      </a:cubicBezTo>
                      <a:cubicBezTo>
                        <a:pt x="11" y="30"/>
                        <a:pt x="20" y="23"/>
                        <a:pt x="29" y="17"/>
                      </a:cubicBezTo>
                      <a:cubicBezTo>
                        <a:pt x="16" y="21"/>
                        <a:pt x="6" y="27"/>
                        <a:pt x="0" y="36"/>
                      </a:cubicBezTo>
                      <a:cubicBezTo>
                        <a:pt x="1" y="27"/>
                        <a:pt x="2" y="21"/>
                        <a:pt x="5" y="16"/>
                      </a:cubicBezTo>
                      <a:cubicBezTo>
                        <a:pt x="7" y="13"/>
                        <a:pt x="9" y="10"/>
                        <a:pt x="12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3" name="Freeform 163"/>
                <p:cNvSpPr/>
                <p:nvPr/>
              </p:nvSpPr>
              <p:spPr bwMode="auto">
                <a:xfrm>
                  <a:off x="7327900" y="438150"/>
                  <a:ext cx="173038" cy="336550"/>
                </a:xfrm>
                <a:custGeom>
                  <a:avLst/>
                  <a:gdLst/>
                  <a:ahLst/>
                  <a:cxnLst>
                    <a:cxn ang="0">
                      <a:pos x="32" y="23"/>
                    </a:cxn>
                    <a:cxn ang="0">
                      <a:pos x="36" y="29"/>
                    </a:cxn>
                    <a:cxn ang="0">
                      <a:pos x="41" y="41"/>
                    </a:cxn>
                    <a:cxn ang="0">
                      <a:pos x="41" y="54"/>
                    </a:cxn>
                    <a:cxn ang="0">
                      <a:pos x="37" y="66"/>
                    </a:cxn>
                    <a:cxn ang="0">
                      <a:pos x="29" y="77"/>
                    </a:cxn>
                    <a:cxn ang="0">
                      <a:pos x="21" y="37"/>
                    </a:cxn>
                    <a:cxn ang="0">
                      <a:pos x="24" y="81"/>
                    </a:cxn>
                    <a:cxn ang="0">
                      <a:pos x="5" y="63"/>
                    </a:cxn>
                    <a:cxn ang="0">
                      <a:pos x="1" y="50"/>
                    </a:cxn>
                    <a:cxn ang="0">
                      <a:pos x="1" y="38"/>
                    </a:cxn>
                    <a:cxn ang="0">
                      <a:pos x="3" y="28"/>
                    </a:cxn>
                    <a:cxn ang="0">
                      <a:pos x="12" y="1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11"/>
                    </a:cxn>
                    <a:cxn ang="0">
                      <a:pos x="32" y="23"/>
                    </a:cxn>
                  </a:cxnLst>
                  <a:rect l="0" t="0" r="r" b="b"/>
                  <a:pathLst>
                    <a:path w="42" h="81">
                      <a:moveTo>
                        <a:pt x="32" y="23"/>
                      </a:move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8" y="33"/>
                        <a:pt x="40" y="37"/>
                        <a:pt x="41" y="41"/>
                      </a:cubicBezTo>
                      <a:cubicBezTo>
                        <a:pt x="42" y="45"/>
                        <a:pt x="42" y="49"/>
                        <a:pt x="41" y="54"/>
                      </a:cubicBezTo>
                      <a:cubicBezTo>
                        <a:pt x="40" y="58"/>
                        <a:pt x="39" y="62"/>
                        <a:pt x="37" y="66"/>
                      </a:cubicBezTo>
                      <a:cubicBezTo>
                        <a:pt x="35" y="70"/>
                        <a:pt x="32" y="74"/>
                        <a:pt x="29" y="77"/>
                      </a:cubicBezTo>
                      <a:cubicBezTo>
                        <a:pt x="24" y="65"/>
                        <a:pt x="22" y="51"/>
                        <a:pt x="21" y="37"/>
                      </a:cubicBezTo>
                      <a:cubicBezTo>
                        <a:pt x="17" y="54"/>
                        <a:pt x="18" y="68"/>
                        <a:pt x="24" y="81"/>
                      </a:cubicBezTo>
                      <a:cubicBezTo>
                        <a:pt x="15" y="75"/>
                        <a:pt x="9" y="69"/>
                        <a:pt x="5" y="63"/>
                      </a:cubicBezTo>
                      <a:cubicBezTo>
                        <a:pt x="3" y="59"/>
                        <a:pt x="2" y="55"/>
                        <a:pt x="1" y="50"/>
                      </a:cubicBezTo>
                      <a:cubicBezTo>
                        <a:pt x="0" y="46"/>
                        <a:pt x="0" y="42"/>
                        <a:pt x="1" y="38"/>
                      </a:cubicBezTo>
                      <a:cubicBezTo>
                        <a:pt x="1" y="35"/>
                        <a:pt x="2" y="31"/>
                        <a:pt x="3" y="28"/>
                      </a:cubicBezTo>
                      <a:cubicBezTo>
                        <a:pt x="4" y="24"/>
                        <a:pt x="7" y="18"/>
                        <a:pt x="12" y="1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5"/>
                        <a:pt x="21" y="9"/>
                        <a:pt x="23" y="11"/>
                      </a:cubicBezTo>
                      <a:cubicBezTo>
                        <a:pt x="26" y="15"/>
                        <a:pt x="29" y="19"/>
                        <a:pt x="32" y="2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4" name="Freeform 165"/>
                <p:cNvSpPr/>
                <p:nvPr/>
              </p:nvSpPr>
              <p:spPr bwMode="auto">
                <a:xfrm>
                  <a:off x="7831137" y="1976438"/>
                  <a:ext cx="144463" cy="98425"/>
                </a:xfrm>
                <a:custGeom>
                  <a:avLst/>
                  <a:gdLst/>
                  <a:ahLst/>
                  <a:cxnLst>
                    <a:cxn ang="0">
                      <a:pos x="2" y="12"/>
                    </a:cxn>
                    <a:cxn ang="0">
                      <a:pos x="6" y="7"/>
                    </a:cxn>
                    <a:cxn ang="0">
                      <a:pos x="12" y="3"/>
                    </a:cxn>
                    <a:cxn ang="0">
                      <a:pos x="18" y="1"/>
                    </a:cxn>
                    <a:cxn ang="0">
                      <a:pos x="21" y="1"/>
                    </a:cxn>
                    <a:cxn ang="0">
                      <a:pos x="29" y="1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3" y="5"/>
                    </a:cxn>
                    <a:cxn ang="0">
                      <a:pos x="29" y="14"/>
                    </a:cxn>
                    <a:cxn ang="0">
                      <a:pos x="25" y="18"/>
                    </a:cxn>
                    <a:cxn ang="0">
                      <a:pos x="20" y="21"/>
                    </a:cxn>
                    <a:cxn ang="0">
                      <a:pos x="13" y="23"/>
                    </a:cxn>
                    <a:cxn ang="0">
                      <a:pos x="0" y="21"/>
                    </a:cxn>
                    <a:cxn ang="0">
                      <a:pos x="19" y="10"/>
                    </a:cxn>
                    <a:cxn ang="0">
                      <a:pos x="0" y="18"/>
                    </a:cxn>
                    <a:cxn ang="0">
                      <a:pos x="2" y="12"/>
                    </a:cxn>
                  </a:cxnLst>
                  <a:rect l="0" t="0" r="r" b="b"/>
                  <a:pathLst>
                    <a:path w="35" h="24">
                      <a:moveTo>
                        <a:pt x="2" y="12"/>
                      </a:moveTo>
                      <a:cubicBezTo>
                        <a:pt x="3" y="10"/>
                        <a:pt x="5" y="8"/>
                        <a:pt x="6" y="7"/>
                      </a:cubicBezTo>
                      <a:cubicBezTo>
                        <a:pt x="8" y="5"/>
                        <a:pt x="9" y="4"/>
                        <a:pt x="12" y="3"/>
                      </a:cubicBezTo>
                      <a:cubicBezTo>
                        <a:pt x="14" y="2"/>
                        <a:pt x="16" y="2"/>
                        <a:pt x="18" y="1"/>
                      </a:cubicBezTo>
                      <a:cubicBezTo>
                        <a:pt x="19" y="1"/>
                        <a:pt x="20" y="1"/>
                        <a:pt x="21" y="1"/>
                      </a:cubicBezTo>
                      <a:cubicBezTo>
                        <a:pt x="24" y="1"/>
                        <a:pt x="26" y="1"/>
                        <a:pt x="29" y="1"/>
                      </a:cubicBezTo>
                      <a:cubicBezTo>
                        <a:pt x="31" y="2"/>
                        <a:pt x="33" y="1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1" y="10"/>
                        <a:pt x="30" y="13"/>
                        <a:pt x="29" y="14"/>
                      </a:cubicBezTo>
                      <a:cubicBezTo>
                        <a:pt x="28" y="15"/>
                        <a:pt x="26" y="17"/>
                        <a:pt x="25" y="18"/>
                      </a:cubicBezTo>
                      <a:cubicBezTo>
                        <a:pt x="24" y="19"/>
                        <a:pt x="22" y="21"/>
                        <a:pt x="20" y="21"/>
                      </a:cubicBezTo>
                      <a:cubicBezTo>
                        <a:pt x="18" y="22"/>
                        <a:pt x="16" y="23"/>
                        <a:pt x="13" y="23"/>
                      </a:cubicBezTo>
                      <a:cubicBezTo>
                        <a:pt x="10" y="24"/>
                        <a:pt x="6" y="23"/>
                        <a:pt x="0" y="21"/>
                      </a:cubicBezTo>
                      <a:cubicBezTo>
                        <a:pt x="7" y="20"/>
                        <a:pt x="14" y="16"/>
                        <a:pt x="19" y="10"/>
                      </a:cubicBezTo>
                      <a:cubicBezTo>
                        <a:pt x="13" y="13"/>
                        <a:pt x="7" y="16"/>
                        <a:pt x="0" y="18"/>
                      </a:cubicBezTo>
                      <a:cubicBezTo>
                        <a:pt x="0" y="16"/>
                        <a:pt x="1" y="14"/>
                        <a:pt x="2" y="1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5" name="Freeform 166"/>
                <p:cNvSpPr/>
                <p:nvPr/>
              </p:nvSpPr>
              <p:spPr bwMode="auto">
                <a:xfrm>
                  <a:off x="7158037" y="1644651"/>
                  <a:ext cx="180975" cy="323850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7" y="11"/>
                    </a:cxn>
                    <a:cxn ang="0">
                      <a:pos x="43" y="29"/>
                    </a:cxn>
                    <a:cxn ang="0">
                      <a:pos x="43" y="40"/>
                    </a:cxn>
                    <a:cxn ang="0">
                      <a:pos x="41" y="51"/>
                    </a:cxn>
                    <a:cxn ang="0">
                      <a:pos x="34" y="63"/>
                    </a:cxn>
                    <a:cxn ang="0">
                      <a:pos x="12" y="78"/>
                    </a:cxn>
                    <a:cxn ang="0">
                      <a:pos x="24" y="36"/>
                    </a:cxn>
                    <a:cxn ang="0">
                      <a:pos x="8" y="74"/>
                    </a:cxn>
                    <a:cxn ang="0">
                      <a:pos x="2" y="62"/>
                    </a:cxn>
                    <a:cxn ang="0">
                      <a:pos x="1" y="49"/>
                    </a:cxn>
                    <a:cxn ang="0">
                      <a:pos x="4" y="37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6" y="11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4" h="78">
                      <a:moveTo>
                        <a:pt x="33" y="0"/>
                      </a:move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41" y="19"/>
                        <a:pt x="43" y="25"/>
                        <a:pt x="43" y="29"/>
                      </a:cubicBezTo>
                      <a:cubicBezTo>
                        <a:pt x="44" y="33"/>
                        <a:pt x="44" y="36"/>
                        <a:pt x="43" y="40"/>
                      </a:cubicBezTo>
                      <a:cubicBezTo>
                        <a:pt x="43" y="44"/>
                        <a:pt x="42" y="47"/>
                        <a:pt x="41" y="51"/>
                      </a:cubicBezTo>
                      <a:cubicBezTo>
                        <a:pt x="39" y="56"/>
                        <a:pt x="37" y="60"/>
                        <a:pt x="34" y="63"/>
                      </a:cubicBezTo>
                      <a:cubicBezTo>
                        <a:pt x="30" y="68"/>
                        <a:pt x="22" y="73"/>
                        <a:pt x="12" y="78"/>
                      </a:cubicBezTo>
                      <a:cubicBezTo>
                        <a:pt x="20" y="67"/>
                        <a:pt x="24" y="53"/>
                        <a:pt x="24" y="36"/>
                      </a:cubicBezTo>
                      <a:cubicBezTo>
                        <a:pt x="20" y="50"/>
                        <a:pt x="15" y="62"/>
                        <a:pt x="8" y="74"/>
                      </a:cubicBezTo>
                      <a:cubicBezTo>
                        <a:pt x="5" y="70"/>
                        <a:pt x="3" y="66"/>
                        <a:pt x="2" y="62"/>
                      </a:cubicBezTo>
                      <a:cubicBezTo>
                        <a:pt x="1" y="58"/>
                        <a:pt x="0" y="53"/>
                        <a:pt x="1" y="49"/>
                      </a:cubicBezTo>
                      <a:cubicBezTo>
                        <a:pt x="1" y="45"/>
                        <a:pt x="2" y="41"/>
                        <a:pt x="4" y="37"/>
                      </a:cubicBezTo>
                      <a:cubicBezTo>
                        <a:pt x="5" y="33"/>
                        <a:pt x="8" y="29"/>
                        <a:pt x="10" y="26"/>
                      </a:cubicBezTo>
                      <a:cubicBezTo>
                        <a:pt x="12" y="24"/>
                        <a:pt x="13" y="22"/>
                        <a:pt x="15" y="21"/>
                      </a:cubicBezTo>
                      <a:cubicBezTo>
                        <a:pt x="19" y="17"/>
                        <a:pt x="23" y="14"/>
                        <a:pt x="26" y="11"/>
                      </a:cubicBezTo>
                      <a:cubicBezTo>
                        <a:pt x="30" y="8"/>
                        <a:pt x="32" y="5"/>
                        <a:pt x="33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6" name="Freeform 167"/>
                <p:cNvSpPr/>
                <p:nvPr/>
              </p:nvSpPr>
              <p:spPr bwMode="auto">
                <a:xfrm>
                  <a:off x="8196262" y="1428751"/>
                  <a:ext cx="93663" cy="157163"/>
                </a:xfrm>
                <a:custGeom>
                  <a:avLst/>
                  <a:gdLst/>
                  <a:ahLst/>
                  <a:cxnLst>
                    <a:cxn ang="0">
                      <a:pos x="21" y="24"/>
                    </a:cxn>
                    <a:cxn ang="0">
                      <a:pos x="21" y="26"/>
                    </a:cxn>
                    <a:cxn ang="0">
                      <a:pos x="17" y="32"/>
                    </a:cxn>
                    <a:cxn ang="0">
                      <a:pos x="5" y="38"/>
                    </a:cxn>
                    <a:cxn ang="0">
                      <a:pos x="12" y="18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1" y="24"/>
                    </a:cxn>
                    <a:cxn ang="0">
                      <a:pos x="2" y="18"/>
                    </a:cxn>
                    <a:cxn ang="0">
                      <a:pos x="6" y="12"/>
                    </a:cxn>
                    <a:cxn ang="0">
                      <a:pos x="9" y="10"/>
                    </a:cxn>
                    <a:cxn ang="0">
                      <a:pos x="14" y="5"/>
                    </a:cxn>
                    <a:cxn ang="0">
                      <a:pos x="18" y="0"/>
                    </a:cxn>
                    <a:cxn ang="0">
                      <a:pos x="20" y="6"/>
                    </a:cxn>
                    <a:cxn ang="0">
                      <a:pos x="23" y="15"/>
                    </a:cxn>
                    <a:cxn ang="0">
                      <a:pos x="23" y="18"/>
                    </a:cxn>
                    <a:cxn ang="0">
                      <a:pos x="22" y="21"/>
                    </a:cxn>
                    <a:cxn ang="0">
                      <a:pos x="21" y="24"/>
                    </a:cxn>
                  </a:cxnLst>
                  <a:rect l="0" t="0" r="r" b="b"/>
                  <a:pathLst>
                    <a:path w="23" h="38">
                      <a:moveTo>
                        <a:pt x="21" y="24"/>
                      </a:moveTo>
                      <a:cubicBezTo>
                        <a:pt x="21" y="25"/>
                        <a:pt x="21" y="25"/>
                        <a:pt x="21" y="26"/>
                      </a:cubicBezTo>
                      <a:cubicBezTo>
                        <a:pt x="20" y="28"/>
                        <a:pt x="18" y="30"/>
                        <a:pt x="17" y="32"/>
                      </a:cubicBezTo>
                      <a:cubicBezTo>
                        <a:pt x="15" y="34"/>
                        <a:pt x="11" y="36"/>
                        <a:pt x="5" y="38"/>
                      </a:cubicBezTo>
                      <a:cubicBezTo>
                        <a:pt x="10" y="33"/>
                        <a:pt x="12" y="26"/>
                        <a:pt x="12" y="18"/>
                      </a:cubicBezTo>
                      <a:cubicBezTo>
                        <a:pt x="10" y="25"/>
                        <a:pt x="7" y="31"/>
                        <a:pt x="4" y="36"/>
                      </a:cubicBezTo>
                      <a:cubicBezTo>
                        <a:pt x="2" y="34"/>
                        <a:pt x="1" y="32"/>
                        <a:pt x="1" y="30"/>
                      </a:cubicBezTo>
                      <a:cubicBezTo>
                        <a:pt x="0" y="28"/>
                        <a:pt x="0" y="26"/>
                        <a:pt x="1" y="24"/>
                      </a:cubicBezTo>
                      <a:cubicBezTo>
                        <a:pt x="1" y="22"/>
                        <a:pt x="1" y="20"/>
                        <a:pt x="2" y="18"/>
                      </a:cubicBezTo>
                      <a:cubicBezTo>
                        <a:pt x="3" y="16"/>
                        <a:pt x="5" y="14"/>
                        <a:pt x="6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11" y="8"/>
                        <a:pt x="13" y="7"/>
                        <a:pt x="14" y="5"/>
                      </a:cubicBezTo>
                      <a:cubicBezTo>
                        <a:pt x="16" y="4"/>
                        <a:pt x="17" y="2"/>
                        <a:pt x="18" y="0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10"/>
                        <a:pt x="22" y="13"/>
                        <a:pt x="23" y="15"/>
                      </a:cubicBezTo>
                      <a:cubicBezTo>
                        <a:pt x="23" y="16"/>
                        <a:pt x="23" y="17"/>
                        <a:pt x="23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2" y="22"/>
                        <a:pt x="21" y="23"/>
                        <a:pt x="21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8" name="Freeform 169"/>
                <p:cNvSpPr/>
                <p:nvPr/>
              </p:nvSpPr>
              <p:spPr bwMode="auto">
                <a:xfrm>
                  <a:off x="6884987" y="563563"/>
                  <a:ext cx="136525" cy="260350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1" y="0"/>
                    </a:cxn>
                    <a:cxn ang="0">
                      <a:pos x="26" y="8"/>
                    </a:cxn>
                    <a:cxn ang="0">
                      <a:pos x="32" y="23"/>
                    </a:cxn>
                    <a:cxn ang="0">
                      <a:pos x="33" y="31"/>
                    </a:cxn>
                    <a:cxn ang="0">
                      <a:pos x="32" y="40"/>
                    </a:cxn>
                    <a:cxn ang="0">
                      <a:pos x="27" y="51"/>
                    </a:cxn>
                    <a:cxn ang="0">
                      <a:pos x="11" y="63"/>
                    </a:cxn>
                    <a:cxn ang="0">
                      <a:pos x="17" y="29"/>
                    </a:cxn>
                    <a:cxn ang="0">
                      <a:pos x="8" y="60"/>
                    </a:cxn>
                    <a:cxn ang="0">
                      <a:pos x="2" y="50"/>
                    </a:cxn>
                    <a:cxn ang="0">
                      <a:pos x="0" y="40"/>
                    </a:cxn>
                    <a:cxn ang="0">
                      <a:pos x="1" y="30"/>
                    </a:cxn>
                    <a:cxn ang="0">
                      <a:pos x="5" y="21"/>
                    </a:cxn>
                    <a:cxn ang="0">
                      <a:pos x="9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33" h="63">
                      <a:moveTo>
                        <a:pt x="17" y="8"/>
                      </a:moveTo>
                      <a:cubicBezTo>
                        <a:pt x="19" y="6"/>
                        <a:pt x="21" y="4"/>
                        <a:pt x="21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9" y="15"/>
                        <a:pt x="31" y="20"/>
                        <a:pt x="32" y="23"/>
                      </a:cubicBezTo>
                      <a:cubicBezTo>
                        <a:pt x="32" y="25"/>
                        <a:pt x="33" y="28"/>
                        <a:pt x="33" y="31"/>
                      </a:cubicBezTo>
                      <a:cubicBezTo>
                        <a:pt x="33" y="34"/>
                        <a:pt x="33" y="37"/>
                        <a:pt x="32" y="40"/>
                      </a:cubicBezTo>
                      <a:cubicBezTo>
                        <a:pt x="31" y="44"/>
                        <a:pt x="29" y="48"/>
                        <a:pt x="27" y="51"/>
                      </a:cubicBezTo>
                      <a:cubicBezTo>
                        <a:pt x="24" y="55"/>
                        <a:pt x="19" y="59"/>
                        <a:pt x="11" y="63"/>
                      </a:cubicBezTo>
                      <a:cubicBezTo>
                        <a:pt x="17" y="54"/>
                        <a:pt x="19" y="42"/>
                        <a:pt x="17" y="29"/>
                      </a:cubicBezTo>
                      <a:cubicBezTo>
                        <a:pt x="15" y="40"/>
                        <a:pt x="12" y="50"/>
                        <a:pt x="8" y="60"/>
                      </a:cubicBezTo>
                      <a:cubicBezTo>
                        <a:pt x="5" y="57"/>
                        <a:pt x="3" y="54"/>
                        <a:pt x="2" y="50"/>
                      </a:cubicBezTo>
                      <a:cubicBezTo>
                        <a:pt x="1" y="47"/>
                        <a:pt x="0" y="44"/>
                        <a:pt x="0" y="40"/>
                      </a:cubicBezTo>
                      <a:cubicBezTo>
                        <a:pt x="0" y="37"/>
                        <a:pt x="0" y="34"/>
                        <a:pt x="1" y="30"/>
                      </a:cubicBezTo>
                      <a:cubicBezTo>
                        <a:pt x="2" y="27"/>
                        <a:pt x="4" y="24"/>
                        <a:pt x="5" y="21"/>
                      </a:cubicBezTo>
                      <a:cubicBezTo>
                        <a:pt x="6" y="20"/>
                        <a:pt x="8" y="18"/>
                        <a:pt x="9" y="17"/>
                      </a:cubicBezTo>
                      <a:cubicBezTo>
                        <a:pt x="11" y="14"/>
                        <a:pt x="14" y="11"/>
                        <a:pt x="17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9" name="Freeform 170"/>
                <p:cNvSpPr/>
                <p:nvPr/>
              </p:nvSpPr>
              <p:spPr bwMode="auto">
                <a:xfrm>
                  <a:off x="5818187" y="1608138"/>
                  <a:ext cx="384175" cy="222250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11"/>
                    </a:cxn>
                    <a:cxn ang="0">
                      <a:pos x="14" y="6"/>
                    </a:cxn>
                    <a:cxn ang="0">
                      <a:pos x="36" y="0"/>
                    </a:cxn>
                    <a:cxn ang="0">
                      <a:pos x="49" y="1"/>
                    </a:cxn>
                    <a:cxn ang="0">
                      <a:pos x="62" y="5"/>
                    </a:cxn>
                    <a:cxn ang="0">
                      <a:pos x="77" y="14"/>
                    </a:cxn>
                    <a:cxn ang="0">
                      <a:pos x="93" y="41"/>
                    </a:cxn>
                    <a:cxn ang="0">
                      <a:pos x="43" y="25"/>
                    </a:cxn>
                    <a:cxn ang="0">
                      <a:pos x="88" y="46"/>
                    </a:cxn>
                    <a:cxn ang="0">
                      <a:pos x="73" y="52"/>
                    </a:cxn>
                    <a:cxn ang="0">
                      <a:pos x="58" y="53"/>
                    </a:cxn>
                    <a:cxn ang="0">
                      <a:pos x="43" y="49"/>
                    </a:cxn>
                    <a:cxn ang="0">
                      <a:pos x="30" y="40"/>
                    </a:cxn>
                    <a:cxn ang="0">
                      <a:pos x="24" y="34"/>
                    </a:cxn>
                    <a:cxn ang="0">
                      <a:pos x="13" y="2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93" h="54">
                      <a:moveTo>
                        <a:pt x="0" y="11"/>
                      </a:move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24" y="3"/>
                        <a:pt x="31" y="1"/>
                        <a:pt x="36" y="0"/>
                      </a:cubicBezTo>
                      <a:cubicBezTo>
                        <a:pt x="40" y="0"/>
                        <a:pt x="44" y="0"/>
                        <a:pt x="49" y="1"/>
                      </a:cubicBezTo>
                      <a:cubicBezTo>
                        <a:pt x="54" y="1"/>
                        <a:pt x="58" y="3"/>
                        <a:pt x="62" y="5"/>
                      </a:cubicBezTo>
                      <a:cubicBezTo>
                        <a:pt x="68" y="7"/>
                        <a:pt x="72" y="10"/>
                        <a:pt x="77" y="14"/>
                      </a:cubicBezTo>
                      <a:cubicBezTo>
                        <a:pt x="82" y="20"/>
                        <a:pt x="88" y="29"/>
                        <a:pt x="93" y="41"/>
                      </a:cubicBezTo>
                      <a:cubicBezTo>
                        <a:pt x="80" y="31"/>
                        <a:pt x="63" y="25"/>
                        <a:pt x="43" y="25"/>
                      </a:cubicBezTo>
                      <a:cubicBezTo>
                        <a:pt x="59" y="30"/>
                        <a:pt x="74" y="37"/>
                        <a:pt x="88" y="46"/>
                      </a:cubicBezTo>
                      <a:cubicBezTo>
                        <a:pt x="83" y="49"/>
                        <a:pt x="78" y="51"/>
                        <a:pt x="73" y="52"/>
                      </a:cubicBezTo>
                      <a:cubicBezTo>
                        <a:pt x="68" y="53"/>
                        <a:pt x="63" y="54"/>
                        <a:pt x="58" y="53"/>
                      </a:cubicBezTo>
                      <a:cubicBezTo>
                        <a:pt x="53" y="52"/>
                        <a:pt x="48" y="51"/>
                        <a:pt x="43" y="49"/>
                      </a:cubicBezTo>
                      <a:cubicBezTo>
                        <a:pt x="38" y="46"/>
                        <a:pt x="34" y="43"/>
                        <a:pt x="30" y="40"/>
                      </a:cubicBezTo>
                      <a:cubicBezTo>
                        <a:pt x="28" y="38"/>
                        <a:pt x="26" y="36"/>
                        <a:pt x="24" y="34"/>
                      </a:cubicBezTo>
                      <a:cubicBezTo>
                        <a:pt x="20" y="29"/>
                        <a:pt x="16" y="25"/>
                        <a:pt x="13" y="20"/>
                      </a:cubicBezTo>
                      <a:cubicBezTo>
                        <a:pt x="10" y="16"/>
                        <a:pt x="6" y="13"/>
                        <a:pt x="0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0" name="Freeform 171"/>
                <p:cNvSpPr/>
                <p:nvPr/>
              </p:nvSpPr>
              <p:spPr bwMode="auto">
                <a:xfrm>
                  <a:off x="6305550" y="1255713"/>
                  <a:ext cx="182563" cy="203200"/>
                </a:xfrm>
                <a:custGeom>
                  <a:avLst/>
                  <a:gdLst/>
                  <a:ahLst/>
                  <a:cxnLst>
                    <a:cxn ang="0">
                      <a:pos x="32" y="11"/>
                    </a:cxn>
                    <a:cxn ang="0">
                      <a:pos x="38" y="18"/>
                    </a:cxn>
                    <a:cxn ang="0">
                      <a:pos x="43" y="28"/>
                    </a:cxn>
                    <a:cxn ang="0">
                      <a:pos x="42" y="48"/>
                    </a:cxn>
                    <a:cxn ang="0">
                      <a:pos x="19" y="21"/>
                    </a:cxn>
                    <a:cxn ang="0">
                      <a:pos x="37" y="48"/>
                    </a:cxn>
                    <a:cxn ang="0">
                      <a:pos x="26" y="47"/>
                    </a:cxn>
                    <a:cxn ang="0">
                      <a:pos x="17" y="42"/>
                    </a:cxn>
                    <a:cxn ang="0">
                      <a:pos x="10" y="35"/>
                    </a:cxn>
                    <a:cxn ang="0">
                      <a:pos x="6" y="26"/>
                    </a:cxn>
                    <a:cxn ang="0">
                      <a:pos x="5" y="20"/>
                    </a:cxn>
                    <a:cxn ang="0">
                      <a:pos x="4" y="9"/>
                    </a:cxn>
                    <a:cxn ang="0">
                      <a:pos x="0" y="0"/>
                    </a:cxn>
                    <a:cxn ang="0">
                      <a:pos x="9" y="2"/>
                    </a:cxn>
                    <a:cxn ang="0">
                      <a:pos x="24" y="6"/>
                    </a:cxn>
                    <a:cxn ang="0">
                      <a:pos x="32" y="11"/>
                    </a:cxn>
                  </a:cxnLst>
                  <a:rect l="0" t="0" r="r" b="b"/>
                  <a:pathLst>
                    <a:path w="44" h="49">
                      <a:moveTo>
                        <a:pt x="32" y="11"/>
                      </a:moveTo>
                      <a:cubicBezTo>
                        <a:pt x="34" y="13"/>
                        <a:pt x="36" y="15"/>
                        <a:pt x="38" y="18"/>
                      </a:cubicBezTo>
                      <a:cubicBezTo>
                        <a:pt x="40" y="21"/>
                        <a:pt x="42" y="24"/>
                        <a:pt x="43" y="28"/>
                      </a:cubicBezTo>
                      <a:cubicBezTo>
                        <a:pt x="44" y="33"/>
                        <a:pt x="44" y="39"/>
                        <a:pt x="42" y="48"/>
                      </a:cubicBezTo>
                      <a:cubicBezTo>
                        <a:pt x="38" y="38"/>
                        <a:pt x="31" y="29"/>
                        <a:pt x="19" y="21"/>
                      </a:cubicBezTo>
                      <a:cubicBezTo>
                        <a:pt x="27" y="30"/>
                        <a:pt x="33" y="39"/>
                        <a:pt x="37" y="48"/>
                      </a:cubicBezTo>
                      <a:cubicBezTo>
                        <a:pt x="34" y="49"/>
                        <a:pt x="30" y="48"/>
                        <a:pt x="26" y="47"/>
                      </a:cubicBezTo>
                      <a:cubicBezTo>
                        <a:pt x="23" y="46"/>
                        <a:pt x="20" y="44"/>
                        <a:pt x="17" y="42"/>
                      </a:cubicBezTo>
                      <a:cubicBezTo>
                        <a:pt x="15" y="40"/>
                        <a:pt x="12" y="38"/>
                        <a:pt x="10" y="35"/>
                      </a:cubicBezTo>
                      <a:cubicBezTo>
                        <a:pt x="9" y="32"/>
                        <a:pt x="7" y="29"/>
                        <a:pt x="6" y="26"/>
                      </a:cubicBezTo>
                      <a:cubicBezTo>
                        <a:pt x="6" y="24"/>
                        <a:pt x="5" y="22"/>
                        <a:pt x="5" y="20"/>
                      </a:cubicBezTo>
                      <a:cubicBezTo>
                        <a:pt x="5" y="16"/>
                        <a:pt x="4" y="12"/>
                        <a:pt x="4" y="9"/>
                      </a:cubicBezTo>
                      <a:cubicBezTo>
                        <a:pt x="4" y="5"/>
                        <a:pt x="2" y="3"/>
                        <a:pt x="0" y="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3"/>
                        <a:pt x="22" y="5"/>
                        <a:pt x="24" y="6"/>
                      </a:cubicBezTo>
                      <a:cubicBezTo>
                        <a:pt x="27" y="7"/>
                        <a:pt x="29" y="9"/>
                        <a:pt x="32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4" name="Freeform 172"/>
                <p:cNvSpPr/>
                <p:nvPr/>
              </p:nvSpPr>
              <p:spPr bwMode="auto">
                <a:xfrm>
                  <a:off x="6380162" y="641351"/>
                  <a:ext cx="223838" cy="244475"/>
                </a:xfrm>
                <a:custGeom>
                  <a:avLst/>
                  <a:gdLst/>
                  <a:ahLst/>
                  <a:cxnLst>
                    <a:cxn ang="0">
                      <a:pos x="52" y="34"/>
                    </a:cxn>
                    <a:cxn ang="0">
                      <a:pos x="51" y="58"/>
                    </a:cxn>
                    <a:cxn ang="0">
                      <a:pos x="24" y="26"/>
                    </a:cxn>
                    <a:cxn ang="0">
                      <a:pos x="46" y="58"/>
                    </a:cxn>
                    <a:cxn ang="0">
                      <a:pos x="32" y="57"/>
                    </a:cxn>
                    <a:cxn ang="0">
                      <a:pos x="22" y="51"/>
                    </a:cxn>
                    <a:cxn ang="0">
                      <a:pos x="13" y="42"/>
                    </a:cxn>
                    <a:cxn ang="0">
                      <a:pos x="8" y="31"/>
                    </a:cxn>
                    <a:cxn ang="0">
                      <a:pos x="7" y="24"/>
                    </a:cxn>
                    <a:cxn ang="0">
                      <a:pos x="5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3"/>
                    </a:cxn>
                    <a:cxn ang="0">
                      <a:pos x="30" y="8"/>
                    </a:cxn>
                    <a:cxn ang="0">
                      <a:pos x="39" y="13"/>
                    </a:cxn>
                    <a:cxn ang="0">
                      <a:pos x="47" y="21"/>
                    </a:cxn>
                    <a:cxn ang="0">
                      <a:pos x="52" y="34"/>
                    </a:cxn>
                  </a:cxnLst>
                  <a:rect l="0" t="0" r="r" b="b"/>
                  <a:pathLst>
                    <a:path w="54" h="59">
                      <a:moveTo>
                        <a:pt x="52" y="34"/>
                      </a:moveTo>
                      <a:cubicBezTo>
                        <a:pt x="54" y="40"/>
                        <a:pt x="53" y="48"/>
                        <a:pt x="51" y="58"/>
                      </a:cubicBezTo>
                      <a:cubicBezTo>
                        <a:pt x="47" y="46"/>
                        <a:pt x="38" y="35"/>
                        <a:pt x="24" y="26"/>
                      </a:cubicBezTo>
                      <a:cubicBezTo>
                        <a:pt x="33" y="36"/>
                        <a:pt x="40" y="47"/>
                        <a:pt x="46" y="58"/>
                      </a:cubicBezTo>
                      <a:cubicBezTo>
                        <a:pt x="41" y="59"/>
                        <a:pt x="37" y="58"/>
                        <a:pt x="32" y="57"/>
                      </a:cubicBezTo>
                      <a:cubicBezTo>
                        <a:pt x="29" y="55"/>
                        <a:pt x="25" y="53"/>
                        <a:pt x="22" y="51"/>
                      </a:cubicBezTo>
                      <a:cubicBezTo>
                        <a:pt x="18" y="48"/>
                        <a:pt x="16" y="45"/>
                        <a:pt x="13" y="42"/>
                      </a:cubicBezTo>
                      <a:cubicBezTo>
                        <a:pt x="11" y="38"/>
                        <a:pt x="10" y="35"/>
                        <a:pt x="8" y="31"/>
                      </a:cubicBezTo>
                      <a:cubicBezTo>
                        <a:pt x="8" y="29"/>
                        <a:pt x="7" y="27"/>
                        <a:pt x="7" y="24"/>
                      </a:cubicBezTo>
                      <a:cubicBezTo>
                        <a:pt x="6" y="20"/>
                        <a:pt x="6" y="15"/>
                        <a:pt x="5" y="11"/>
                      </a:cubicBezTo>
                      <a:cubicBezTo>
                        <a:pt x="5" y="7"/>
                        <a:pt x="4" y="3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21" y="4"/>
                        <a:pt x="27" y="6"/>
                        <a:pt x="30" y="8"/>
                      </a:cubicBezTo>
                      <a:cubicBezTo>
                        <a:pt x="33" y="9"/>
                        <a:pt x="36" y="11"/>
                        <a:pt x="39" y="13"/>
                      </a:cubicBezTo>
                      <a:cubicBezTo>
                        <a:pt x="42" y="16"/>
                        <a:pt x="44" y="18"/>
                        <a:pt x="47" y="21"/>
                      </a:cubicBezTo>
                      <a:cubicBezTo>
                        <a:pt x="49" y="25"/>
                        <a:pt x="51" y="29"/>
                        <a:pt x="52" y="3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2" name="Freeform 173"/>
                <p:cNvSpPr/>
                <p:nvPr/>
              </p:nvSpPr>
              <p:spPr bwMode="auto">
                <a:xfrm>
                  <a:off x="6950075" y="1022351"/>
                  <a:ext cx="141288" cy="257175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6" y="21"/>
                    </a:cxn>
                    <a:cxn ang="0">
                      <a:pos x="10" y="16"/>
                    </a:cxn>
                    <a:cxn ang="0">
                      <a:pos x="18" y="8"/>
                    </a:cxn>
                    <a:cxn ang="0">
                      <a:pos x="22" y="0"/>
                    </a:cxn>
                    <a:cxn ang="0">
                      <a:pos x="26" y="8"/>
                    </a:cxn>
                    <a:cxn ang="0">
                      <a:pos x="33" y="22"/>
                    </a:cxn>
                    <a:cxn ang="0">
                      <a:pos x="34" y="31"/>
                    </a:cxn>
                    <a:cxn ang="0">
                      <a:pos x="33" y="40"/>
                    </a:cxn>
                    <a:cxn ang="0">
                      <a:pos x="28" y="50"/>
                    </a:cxn>
                    <a:cxn ang="0">
                      <a:pos x="12" y="62"/>
                    </a:cxn>
                    <a:cxn ang="0">
                      <a:pos x="18" y="28"/>
                    </a:cxn>
                    <a:cxn ang="0">
                      <a:pos x="8" y="59"/>
                    </a:cxn>
                    <a:cxn ang="0">
                      <a:pos x="3" y="50"/>
                    </a:cxn>
                    <a:cxn ang="0">
                      <a:pos x="1" y="40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4" h="62">
                      <a:moveTo>
                        <a:pt x="2" y="30"/>
                      </a:moveTo>
                      <a:cubicBezTo>
                        <a:pt x="3" y="27"/>
                        <a:pt x="4" y="24"/>
                        <a:pt x="6" y="21"/>
                      </a:cubicBezTo>
                      <a:cubicBezTo>
                        <a:pt x="7" y="19"/>
                        <a:pt x="8" y="18"/>
                        <a:pt x="10" y="16"/>
                      </a:cubicBezTo>
                      <a:cubicBezTo>
                        <a:pt x="12" y="14"/>
                        <a:pt x="15" y="11"/>
                        <a:pt x="18" y="8"/>
                      </a:cubicBezTo>
                      <a:cubicBezTo>
                        <a:pt x="20" y="6"/>
                        <a:pt x="22" y="3"/>
                        <a:pt x="22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0" y="15"/>
                        <a:pt x="32" y="19"/>
                        <a:pt x="33" y="22"/>
                      </a:cubicBezTo>
                      <a:cubicBezTo>
                        <a:pt x="33" y="25"/>
                        <a:pt x="34" y="28"/>
                        <a:pt x="34" y="31"/>
                      </a:cubicBezTo>
                      <a:cubicBezTo>
                        <a:pt x="34" y="34"/>
                        <a:pt x="34" y="37"/>
                        <a:pt x="33" y="40"/>
                      </a:cubicBezTo>
                      <a:cubicBezTo>
                        <a:pt x="32" y="44"/>
                        <a:pt x="30" y="47"/>
                        <a:pt x="28" y="50"/>
                      </a:cubicBezTo>
                      <a:cubicBezTo>
                        <a:pt x="25" y="54"/>
                        <a:pt x="20" y="59"/>
                        <a:pt x="12" y="62"/>
                      </a:cubicBezTo>
                      <a:cubicBezTo>
                        <a:pt x="17" y="53"/>
                        <a:pt x="19" y="42"/>
                        <a:pt x="18" y="28"/>
                      </a:cubicBezTo>
                      <a:cubicBezTo>
                        <a:pt x="16" y="39"/>
                        <a:pt x="13" y="50"/>
                        <a:pt x="8" y="59"/>
                      </a:cubicBezTo>
                      <a:cubicBezTo>
                        <a:pt x="6" y="57"/>
                        <a:pt x="4" y="53"/>
                        <a:pt x="3" y="50"/>
                      </a:cubicBezTo>
                      <a:cubicBezTo>
                        <a:pt x="2" y="47"/>
                        <a:pt x="1" y="43"/>
                        <a:pt x="1" y="40"/>
                      </a:cubicBezTo>
                      <a:cubicBezTo>
                        <a:pt x="0" y="36"/>
                        <a:pt x="1" y="33"/>
                        <a:pt x="2" y="3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3" name="Freeform 174"/>
                <p:cNvSpPr/>
                <p:nvPr/>
              </p:nvSpPr>
              <p:spPr bwMode="auto">
                <a:xfrm>
                  <a:off x="6454775" y="1963738"/>
                  <a:ext cx="98425" cy="15398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7" y="11"/>
                    </a:cxn>
                    <a:cxn ang="0">
                      <a:pos x="21" y="16"/>
                    </a:cxn>
                    <a:cxn ang="0">
                      <a:pos x="23" y="22"/>
                    </a:cxn>
                    <a:cxn ang="0">
                      <a:pos x="24" y="28"/>
                    </a:cxn>
                    <a:cxn ang="0">
                      <a:pos x="22" y="35"/>
                    </a:cxn>
                    <a:cxn ang="0">
                      <a:pos x="11" y="18"/>
                    </a:cxn>
                    <a:cxn ang="0">
                      <a:pos x="20" y="37"/>
                    </a:cxn>
                    <a:cxn ang="0">
                      <a:pos x="8" y="32"/>
                    </a:cxn>
                    <a:cxn ang="0">
                      <a:pos x="4" y="27"/>
                    </a:cxn>
                    <a:cxn ang="0">
                      <a:pos x="1" y="21"/>
                    </a:cxn>
                    <a:cxn ang="0">
                      <a:pos x="0" y="16"/>
                    </a:cxn>
                    <a:cxn ang="0">
                      <a:pos x="2" y="6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24" h="37">
                      <a:moveTo>
                        <a:pt x="3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3"/>
                        <a:pt x="5" y="4"/>
                        <a:pt x="7" y="5"/>
                      </a:cubicBezTo>
                      <a:cubicBezTo>
                        <a:pt x="9" y="7"/>
                        <a:pt x="11" y="8"/>
                        <a:pt x="13" y="9"/>
                      </a:cubicBezTo>
                      <a:cubicBezTo>
                        <a:pt x="14" y="10"/>
                        <a:pt x="16" y="11"/>
                        <a:pt x="17" y="11"/>
                      </a:cubicBezTo>
                      <a:cubicBezTo>
                        <a:pt x="18" y="13"/>
                        <a:pt x="19" y="14"/>
                        <a:pt x="21" y="16"/>
                      </a:cubicBezTo>
                      <a:cubicBezTo>
                        <a:pt x="22" y="18"/>
                        <a:pt x="23" y="20"/>
                        <a:pt x="23" y="22"/>
                      </a:cubicBezTo>
                      <a:cubicBezTo>
                        <a:pt x="24" y="24"/>
                        <a:pt x="24" y="26"/>
                        <a:pt x="24" y="28"/>
                      </a:cubicBezTo>
                      <a:cubicBezTo>
                        <a:pt x="24" y="31"/>
                        <a:pt x="23" y="33"/>
                        <a:pt x="22" y="35"/>
                      </a:cubicBezTo>
                      <a:cubicBezTo>
                        <a:pt x="17" y="30"/>
                        <a:pt x="14" y="24"/>
                        <a:pt x="11" y="18"/>
                      </a:cubicBezTo>
                      <a:cubicBezTo>
                        <a:pt x="12" y="26"/>
                        <a:pt x="15" y="32"/>
                        <a:pt x="20" y="37"/>
                      </a:cubicBezTo>
                      <a:cubicBezTo>
                        <a:pt x="15" y="36"/>
                        <a:pt x="11" y="34"/>
                        <a:pt x="8" y="32"/>
                      </a:cubicBezTo>
                      <a:cubicBezTo>
                        <a:pt x="7" y="31"/>
                        <a:pt x="5" y="29"/>
                        <a:pt x="4" y="27"/>
                      </a:cubicBezTo>
                      <a:cubicBezTo>
                        <a:pt x="3" y="25"/>
                        <a:pt x="2" y="23"/>
                        <a:pt x="1" y="21"/>
                      </a:cubicBezTo>
                      <a:cubicBezTo>
                        <a:pt x="1" y="20"/>
                        <a:pt x="1" y="18"/>
                        <a:pt x="0" y="16"/>
                      </a:cubicBezTo>
                      <a:cubicBezTo>
                        <a:pt x="0" y="14"/>
                        <a:pt x="1" y="11"/>
                        <a:pt x="2" y="6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4" name="Freeform 175"/>
                <p:cNvSpPr/>
                <p:nvPr/>
              </p:nvSpPr>
              <p:spPr bwMode="auto">
                <a:xfrm>
                  <a:off x="6694487" y="1616076"/>
                  <a:ext cx="115888" cy="214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1" y="5"/>
                    </a:cxn>
                    <a:cxn ang="0">
                      <a:pos x="21" y="14"/>
                    </a:cxn>
                    <a:cxn ang="0">
                      <a:pos x="25" y="20"/>
                    </a:cxn>
                    <a:cxn ang="0">
                      <a:pos x="28" y="27"/>
                    </a:cxn>
                    <a:cxn ang="0">
                      <a:pos x="28" y="37"/>
                    </a:cxn>
                    <a:cxn ang="0">
                      <a:pos x="20" y="52"/>
                    </a:cxn>
                    <a:cxn ang="0">
                      <a:pos x="12" y="24"/>
                    </a:cxn>
                    <a:cxn ang="0">
                      <a:pos x="16" y="51"/>
                    </a:cxn>
                    <a:cxn ang="0">
                      <a:pos x="8" y="46"/>
                    </a:cxn>
                    <a:cxn ang="0">
                      <a:pos x="3" y="39"/>
                    </a:cxn>
                    <a:cxn ang="0">
                      <a:pos x="0" y="31"/>
                    </a:cxn>
                    <a:cxn ang="0">
                      <a:pos x="0" y="22"/>
                    </a:cxn>
                    <a:cxn ang="0">
                      <a:pos x="1" y="17"/>
                    </a:cxn>
                    <a:cxn ang="0">
                      <a:pos x="5" y="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8" h="52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6" y="9"/>
                        <a:pt x="20" y="11"/>
                        <a:pt x="21" y="14"/>
                      </a:cubicBezTo>
                      <a:cubicBezTo>
                        <a:pt x="23" y="16"/>
                        <a:pt x="24" y="18"/>
                        <a:pt x="25" y="20"/>
                      </a:cubicBezTo>
                      <a:cubicBezTo>
                        <a:pt x="27" y="22"/>
                        <a:pt x="28" y="25"/>
                        <a:pt x="28" y="27"/>
                      </a:cubicBezTo>
                      <a:cubicBezTo>
                        <a:pt x="28" y="31"/>
                        <a:pt x="28" y="34"/>
                        <a:pt x="28" y="37"/>
                      </a:cubicBezTo>
                      <a:cubicBezTo>
                        <a:pt x="27" y="41"/>
                        <a:pt x="25" y="46"/>
                        <a:pt x="20" y="52"/>
                      </a:cubicBezTo>
                      <a:cubicBezTo>
                        <a:pt x="21" y="43"/>
                        <a:pt x="18" y="33"/>
                        <a:pt x="12" y="24"/>
                      </a:cubicBezTo>
                      <a:cubicBezTo>
                        <a:pt x="15" y="33"/>
                        <a:pt x="16" y="42"/>
                        <a:pt x="16" y="51"/>
                      </a:cubicBezTo>
                      <a:cubicBezTo>
                        <a:pt x="13" y="50"/>
                        <a:pt x="10" y="48"/>
                        <a:pt x="8" y="46"/>
                      </a:cubicBezTo>
                      <a:cubicBezTo>
                        <a:pt x="6" y="44"/>
                        <a:pt x="4" y="41"/>
                        <a:pt x="3" y="39"/>
                      </a:cubicBezTo>
                      <a:cubicBezTo>
                        <a:pt x="2" y="36"/>
                        <a:pt x="1" y="34"/>
                        <a:pt x="0" y="31"/>
                      </a:cubicBezTo>
                      <a:cubicBezTo>
                        <a:pt x="0" y="28"/>
                        <a:pt x="0" y="25"/>
                        <a:pt x="0" y="22"/>
                      </a:cubicBezTo>
                      <a:cubicBezTo>
                        <a:pt x="1" y="20"/>
                        <a:pt x="1" y="19"/>
                        <a:pt x="1" y="17"/>
                      </a:cubicBezTo>
                      <a:cubicBezTo>
                        <a:pt x="2" y="14"/>
                        <a:pt x="4" y="11"/>
                        <a:pt x="5" y="8"/>
                      </a:cubicBezTo>
                      <a:cubicBezTo>
                        <a:pt x="6" y="6"/>
                        <a:pt x="6" y="3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5" name="Freeform 176"/>
                <p:cNvSpPr/>
                <p:nvPr/>
              </p:nvSpPr>
              <p:spPr bwMode="auto">
                <a:xfrm>
                  <a:off x="7537450" y="512763"/>
                  <a:ext cx="228600" cy="257175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0" y="11"/>
                    </a:cxn>
                    <a:cxn ang="0">
                      <a:pos x="48" y="26"/>
                    </a:cxn>
                    <a:cxn ang="0">
                      <a:pos x="47" y="33"/>
                    </a:cxn>
                    <a:cxn ang="0">
                      <a:pos x="42" y="44"/>
                    </a:cxn>
                    <a:cxn ang="0">
                      <a:pos x="33" y="53"/>
                    </a:cxn>
                    <a:cxn ang="0">
                      <a:pos x="22" y="59"/>
                    </a:cxn>
                    <a:cxn ang="0">
                      <a:pos x="8" y="61"/>
                    </a:cxn>
                    <a:cxn ang="0">
                      <a:pos x="30" y="28"/>
                    </a:cxn>
                    <a:cxn ang="0">
                      <a:pos x="3" y="61"/>
                    </a:cxn>
                    <a:cxn ang="0">
                      <a:pos x="1" y="36"/>
                    </a:cxn>
                    <a:cxn ang="0">
                      <a:pos x="7" y="23"/>
                    </a:cxn>
                    <a:cxn ang="0">
                      <a:pos x="15" y="15"/>
                    </a:cxn>
                    <a:cxn ang="0">
                      <a:pos x="24" y="9"/>
                    </a:cxn>
                    <a:cxn ang="0">
                      <a:pos x="42" y="3"/>
                    </a:cxn>
                    <a:cxn ang="0">
                      <a:pos x="54" y="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62">
                      <a:moveTo>
                        <a:pt x="55" y="0"/>
                      </a:moveTo>
                      <a:cubicBezTo>
                        <a:pt x="51" y="4"/>
                        <a:pt x="49" y="8"/>
                        <a:pt x="50" y="11"/>
                      </a:cubicBezTo>
                      <a:cubicBezTo>
                        <a:pt x="49" y="16"/>
                        <a:pt x="48" y="21"/>
                        <a:pt x="48" y="26"/>
                      </a:cubicBezTo>
                      <a:cubicBezTo>
                        <a:pt x="48" y="28"/>
                        <a:pt x="47" y="30"/>
                        <a:pt x="47" y="33"/>
                      </a:cubicBezTo>
                      <a:cubicBezTo>
                        <a:pt x="46" y="37"/>
                        <a:pt x="44" y="40"/>
                        <a:pt x="42" y="44"/>
                      </a:cubicBezTo>
                      <a:cubicBezTo>
                        <a:pt x="39" y="48"/>
                        <a:pt x="36" y="51"/>
                        <a:pt x="33" y="53"/>
                      </a:cubicBezTo>
                      <a:cubicBezTo>
                        <a:pt x="30" y="56"/>
                        <a:pt x="26" y="58"/>
                        <a:pt x="22" y="59"/>
                      </a:cubicBezTo>
                      <a:cubicBezTo>
                        <a:pt x="18" y="61"/>
                        <a:pt x="13" y="62"/>
                        <a:pt x="8" y="61"/>
                      </a:cubicBezTo>
                      <a:cubicBezTo>
                        <a:pt x="14" y="50"/>
                        <a:pt x="21" y="38"/>
                        <a:pt x="30" y="28"/>
                      </a:cubicBezTo>
                      <a:cubicBezTo>
                        <a:pt x="16" y="37"/>
                        <a:pt x="7" y="48"/>
                        <a:pt x="3" y="61"/>
                      </a:cubicBezTo>
                      <a:cubicBezTo>
                        <a:pt x="0" y="51"/>
                        <a:pt x="0" y="42"/>
                        <a:pt x="1" y="36"/>
                      </a:cubicBezTo>
                      <a:cubicBezTo>
                        <a:pt x="2" y="31"/>
                        <a:pt x="4" y="27"/>
                        <a:pt x="7" y="23"/>
                      </a:cubicBezTo>
                      <a:cubicBezTo>
                        <a:pt x="9" y="20"/>
                        <a:pt x="12" y="17"/>
                        <a:pt x="15" y="15"/>
                      </a:cubicBezTo>
                      <a:cubicBezTo>
                        <a:pt x="18" y="13"/>
                        <a:pt x="21" y="11"/>
                        <a:pt x="24" y="9"/>
                      </a:cubicBezTo>
                      <a:cubicBezTo>
                        <a:pt x="27" y="7"/>
                        <a:pt x="33" y="5"/>
                        <a:pt x="42" y="3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6" name="Freeform 177"/>
                <p:cNvSpPr/>
                <p:nvPr/>
              </p:nvSpPr>
              <p:spPr bwMode="auto">
                <a:xfrm>
                  <a:off x="7508875" y="1006476"/>
                  <a:ext cx="87313" cy="14922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5" y="11"/>
                    </a:cxn>
                    <a:cxn ang="0">
                      <a:pos x="19" y="16"/>
                    </a:cxn>
                    <a:cxn ang="0">
                      <a:pos x="21" y="22"/>
                    </a:cxn>
                    <a:cxn ang="0">
                      <a:pos x="21" y="28"/>
                    </a:cxn>
                    <a:cxn ang="0">
                      <a:pos x="18" y="34"/>
                    </a:cxn>
                    <a:cxn ang="0">
                      <a:pos x="9" y="17"/>
                    </a:cxn>
                    <a:cxn ang="0">
                      <a:pos x="17" y="36"/>
                    </a:cxn>
                    <a:cxn ang="0">
                      <a:pos x="6" y="31"/>
                    </a:cxn>
                    <a:cxn ang="0">
                      <a:pos x="2" y="2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2" y="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1" h="36">
                      <a:moveTo>
                        <a:pt x="4" y="0"/>
                      </a:moveTo>
                      <a:cubicBezTo>
                        <a:pt x="4" y="2"/>
                        <a:pt x="6" y="4"/>
                        <a:pt x="7" y="5"/>
                      </a:cubicBezTo>
                      <a:cubicBezTo>
                        <a:pt x="9" y="6"/>
                        <a:pt x="11" y="8"/>
                        <a:pt x="13" y="9"/>
                      </a:cubicBezTo>
                      <a:cubicBezTo>
                        <a:pt x="14" y="10"/>
                        <a:pt x="15" y="10"/>
                        <a:pt x="15" y="11"/>
                      </a:cubicBezTo>
                      <a:cubicBezTo>
                        <a:pt x="17" y="13"/>
                        <a:pt x="18" y="14"/>
                        <a:pt x="19" y="16"/>
                      </a:cubicBezTo>
                      <a:cubicBezTo>
                        <a:pt x="20" y="18"/>
                        <a:pt x="21" y="20"/>
                        <a:pt x="21" y="22"/>
                      </a:cubicBezTo>
                      <a:cubicBezTo>
                        <a:pt x="21" y="24"/>
                        <a:pt x="21" y="26"/>
                        <a:pt x="21" y="28"/>
                      </a:cubicBezTo>
                      <a:cubicBezTo>
                        <a:pt x="20" y="30"/>
                        <a:pt x="20" y="32"/>
                        <a:pt x="18" y="34"/>
                      </a:cubicBezTo>
                      <a:cubicBezTo>
                        <a:pt x="15" y="29"/>
                        <a:pt x="12" y="23"/>
                        <a:pt x="9" y="17"/>
                      </a:cubicBezTo>
                      <a:cubicBezTo>
                        <a:pt x="10" y="25"/>
                        <a:pt x="12" y="32"/>
                        <a:pt x="17" y="36"/>
                      </a:cubicBezTo>
                      <a:cubicBezTo>
                        <a:pt x="12" y="35"/>
                        <a:pt x="8" y="33"/>
                        <a:pt x="6" y="31"/>
                      </a:cubicBezTo>
                      <a:cubicBezTo>
                        <a:pt x="4" y="29"/>
                        <a:pt x="3" y="28"/>
                        <a:pt x="2" y="26"/>
                      </a:cubicBezTo>
                      <a:cubicBezTo>
                        <a:pt x="1" y="24"/>
                        <a:pt x="1" y="22"/>
                        <a:pt x="0" y="20"/>
                      </a:cubicBezTo>
                      <a:cubicBezTo>
                        <a:pt x="0" y="18"/>
                        <a:pt x="0" y="17"/>
                        <a:pt x="0" y="15"/>
                      </a:cubicBezTo>
                      <a:cubicBezTo>
                        <a:pt x="0" y="13"/>
                        <a:pt x="1" y="10"/>
                        <a:pt x="2" y="6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7" name="Freeform 178"/>
                <p:cNvSpPr/>
                <p:nvPr/>
              </p:nvSpPr>
              <p:spPr bwMode="auto">
                <a:xfrm>
                  <a:off x="7923212" y="1433513"/>
                  <a:ext cx="168275" cy="236538"/>
                </a:xfrm>
                <a:custGeom>
                  <a:avLst/>
                  <a:gdLst/>
                  <a:ahLst/>
                  <a:cxnLst>
                    <a:cxn ang="0">
                      <a:pos x="9" y="17"/>
                    </a:cxn>
                    <a:cxn ang="0">
                      <a:pos x="16" y="11"/>
                    </a:cxn>
                    <a:cxn ang="0">
                      <a:pos x="31" y="3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8" y="10"/>
                    </a:cxn>
                    <a:cxn ang="0">
                      <a:pos x="39" y="22"/>
                    </a:cxn>
                    <a:cxn ang="0">
                      <a:pos x="38" y="28"/>
                    </a:cxn>
                    <a:cxn ang="0">
                      <a:pos x="35" y="38"/>
                    </a:cxn>
                    <a:cxn ang="0">
                      <a:pos x="29" y="47"/>
                    </a:cxn>
                    <a:cxn ang="0">
                      <a:pos x="21" y="54"/>
                    </a:cxn>
                    <a:cxn ang="0">
                      <a:pos x="9" y="57"/>
                    </a:cxn>
                    <a:cxn ang="0">
                      <a:pos x="24" y="26"/>
                    </a:cxn>
                    <a:cxn ang="0">
                      <a:pos x="4" y="57"/>
                    </a:cxn>
                    <a:cxn ang="0">
                      <a:pos x="0" y="36"/>
                    </a:cxn>
                    <a:cxn ang="0">
                      <a:pos x="3" y="25"/>
                    </a:cxn>
                    <a:cxn ang="0">
                      <a:pos x="9" y="17"/>
                    </a:cxn>
                  </a:cxnLst>
                  <a:rect l="0" t="0" r="r" b="b"/>
                  <a:pathLst>
                    <a:path w="41" h="57">
                      <a:moveTo>
                        <a:pt x="9" y="17"/>
                      </a:moveTo>
                      <a:cubicBezTo>
                        <a:pt x="11" y="14"/>
                        <a:pt x="14" y="12"/>
                        <a:pt x="16" y="11"/>
                      </a:cubicBezTo>
                      <a:cubicBezTo>
                        <a:pt x="19" y="9"/>
                        <a:pt x="24" y="6"/>
                        <a:pt x="31" y="3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8" y="3"/>
                        <a:pt x="38" y="6"/>
                        <a:pt x="38" y="10"/>
                      </a:cubicBezTo>
                      <a:cubicBezTo>
                        <a:pt x="38" y="14"/>
                        <a:pt x="38" y="18"/>
                        <a:pt x="39" y="22"/>
                      </a:cubicBezTo>
                      <a:cubicBezTo>
                        <a:pt x="39" y="24"/>
                        <a:pt x="38" y="26"/>
                        <a:pt x="38" y="28"/>
                      </a:cubicBezTo>
                      <a:cubicBezTo>
                        <a:pt x="38" y="31"/>
                        <a:pt x="37" y="35"/>
                        <a:pt x="35" y="38"/>
                      </a:cubicBezTo>
                      <a:cubicBezTo>
                        <a:pt x="34" y="42"/>
                        <a:pt x="32" y="45"/>
                        <a:pt x="29" y="47"/>
                      </a:cubicBezTo>
                      <a:cubicBezTo>
                        <a:pt x="27" y="50"/>
                        <a:pt x="24" y="52"/>
                        <a:pt x="21" y="54"/>
                      </a:cubicBezTo>
                      <a:cubicBezTo>
                        <a:pt x="17" y="55"/>
                        <a:pt x="13" y="57"/>
                        <a:pt x="9" y="57"/>
                      </a:cubicBezTo>
                      <a:cubicBezTo>
                        <a:pt x="12" y="46"/>
                        <a:pt x="17" y="36"/>
                        <a:pt x="24" y="26"/>
                      </a:cubicBezTo>
                      <a:cubicBezTo>
                        <a:pt x="13" y="35"/>
                        <a:pt x="6" y="46"/>
                        <a:pt x="4" y="57"/>
                      </a:cubicBezTo>
                      <a:cubicBezTo>
                        <a:pt x="1" y="48"/>
                        <a:pt x="0" y="41"/>
                        <a:pt x="0" y="36"/>
                      </a:cubicBezTo>
                      <a:cubicBezTo>
                        <a:pt x="1" y="32"/>
                        <a:pt x="2" y="28"/>
                        <a:pt x="3" y="25"/>
                      </a:cubicBezTo>
                      <a:cubicBezTo>
                        <a:pt x="5" y="22"/>
                        <a:pt x="7" y="19"/>
                        <a:pt x="9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8" name="Freeform 179"/>
                <p:cNvSpPr/>
                <p:nvPr/>
              </p:nvSpPr>
              <p:spPr bwMode="auto">
                <a:xfrm>
                  <a:off x="8132762" y="2074863"/>
                  <a:ext cx="331788" cy="166688"/>
                </a:xfrm>
                <a:custGeom>
                  <a:avLst/>
                  <a:gdLst/>
                  <a:ahLst/>
                  <a:cxnLst>
                    <a:cxn ang="0">
                      <a:pos x="80" y="24"/>
                    </a:cxn>
                    <a:cxn ang="0">
                      <a:pos x="68" y="27"/>
                    </a:cxn>
                    <a:cxn ang="0">
                      <a:pos x="55" y="34"/>
                    </a:cxn>
                    <a:cxn ang="0">
                      <a:pos x="49" y="37"/>
                    </a:cxn>
                    <a:cxn ang="0">
                      <a:pos x="37" y="40"/>
                    </a:cxn>
                    <a:cxn ang="0">
                      <a:pos x="25" y="39"/>
                    </a:cxn>
                    <a:cxn ang="0">
                      <a:pos x="13" y="34"/>
                    </a:cxn>
                    <a:cxn ang="0">
                      <a:pos x="3" y="24"/>
                    </a:cxn>
                    <a:cxn ang="0">
                      <a:pos x="43" y="21"/>
                    </a:cxn>
                    <a:cxn ang="0">
                      <a:pos x="0" y="20"/>
                    </a:cxn>
                    <a:cxn ang="0">
                      <a:pos x="19" y="3"/>
                    </a:cxn>
                    <a:cxn ang="0">
                      <a:pos x="33" y="0"/>
                    </a:cxn>
                    <a:cxn ang="0">
                      <a:pos x="44" y="1"/>
                    </a:cxn>
                    <a:cxn ang="0">
                      <a:pos x="54" y="5"/>
                    </a:cxn>
                    <a:cxn ang="0">
                      <a:pos x="70" y="16"/>
                    </a:cxn>
                    <a:cxn ang="0">
                      <a:pos x="79" y="24"/>
                    </a:cxn>
                    <a:cxn ang="0">
                      <a:pos x="80" y="24"/>
                    </a:cxn>
                  </a:cxnLst>
                  <a:rect l="0" t="0" r="r" b="b"/>
                  <a:pathLst>
                    <a:path w="80" h="40">
                      <a:moveTo>
                        <a:pt x="80" y="24"/>
                      </a:moveTo>
                      <a:cubicBezTo>
                        <a:pt x="75" y="23"/>
                        <a:pt x="71" y="24"/>
                        <a:pt x="68" y="27"/>
                      </a:cubicBezTo>
                      <a:cubicBezTo>
                        <a:pt x="64" y="29"/>
                        <a:pt x="59" y="32"/>
                        <a:pt x="55" y="34"/>
                      </a:cubicBezTo>
                      <a:cubicBezTo>
                        <a:pt x="54" y="35"/>
                        <a:pt x="51" y="36"/>
                        <a:pt x="49" y="37"/>
                      </a:cubicBezTo>
                      <a:cubicBezTo>
                        <a:pt x="45" y="39"/>
                        <a:pt x="41" y="40"/>
                        <a:pt x="37" y="40"/>
                      </a:cubicBezTo>
                      <a:cubicBezTo>
                        <a:pt x="33" y="40"/>
                        <a:pt x="29" y="40"/>
                        <a:pt x="25" y="39"/>
                      </a:cubicBezTo>
                      <a:cubicBezTo>
                        <a:pt x="20" y="38"/>
                        <a:pt x="17" y="36"/>
                        <a:pt x="13" y="34"/>
                      </a:cubicBezTo>
                      <a:cubicBezTo>
                        <a:pt x="9" y="31"/>
                        <a:pt x="6" y="28"/>
                        <a:pt x="3" y="24"/>
                      </a:cubicBezTo>
                      <a:cubicBezTo>
                        <a:pt x="16" y="21"/>
                        <a:pt x="29" y="20"/>
                        <a:pt x="43" y="21"/>
                      </a:cubicBezTo>
                      <a:cubicBezTo>
                        <a:pt x="27" y="16"/>
                        <a:pt x="13" y="15"/>
                        <a:pt x="0" y="20"/>
                      </a:cubicBezTo>
                      <a:cubicBezTo>
                        <a:pt x="7" y="11"/>
                        <a:pt x="13" y="6"/>
                        <a:pt x="19" y="3"/>
                      </a:cubicBezTo>
                      <a:cubicBezTo>
                        <a:pt x="23" y="1"/>
                        <a:pt x="28" y="0"/>
                        <a:pt x="33" y="0"/>
                      </a:cubicBezTo>
                      <a:cubicBezTo>
                        <a:pt x="37" y="0"/>
                        <a:pt x="40" y="0"/>
                        <a:pt x="44" y="1"/>
                      </a:cubicBezTo>
                      <a:cubicBezTo>
                        <a:pt x="48" y="2"/>
                        <a:pt x="51" y="3"/>
                        <a:pt x="54" y="5"/>
                      </a:cubicBezTo>
                      <a:cubicBezTo>
                        <a:pt x="58" y="6"/>
                        <a:pt x="63" y="10"/>
                        <a:pt x="70" y="16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9" name="Freeform 180"/>
                <p:cNvSpPr/>
                <p:nvPr/>
              </p:nvSpPr>
              <p:spPr bwMode="auto">
                <a:xfrm>
                  <a:off x="6632575" y="628651"/>
                  <a:ext cx="173038" cy="31115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5" y="7"/>
                    </a:cxn>
                    <a:cxn ang="0">
                      <a:pos x="30" y="19"/>
                    </a:cxn>
                    <a:cxn ang="0">
                      <a:pos x="36" y="28"/>
                    </a:cxn>
                    <a:cxn ang="0">
                      <a:pos x="41" y="38"/>
                    </a:cxn>
                    <a:cxn ang="0">
                      <a:pos x="41" y="52"/>
                    </a:cxn>
                    <a:cxn ang="0">
                      <a:pos x="31" y="75"/>
                    </a:cxn>
                    <a:cxn ang="0">
                      <a:pos x="17" y="34"/>
                    </a:cxn>
                    <a:cxn ang="0">
                      <a:pos x="25" y="73"/>
                    </a:cxn>
                    <a:cxn ang="0">
                      <a:pos x="13" y="66"/>
                    </a:cxn>
                    <a:cxn ang="0">
                      <a:pos x="5" y="57"/>
                    </a:cxn>
                    <a:cxn ang="0">
                      <a:pos x="1" y="45"/>
                    </a:cxn>
                    <a:cxn ang="0">
                      <a:pos x="0" y="33"/>
                    </a:cxn>
                    <a:cxn ang="0">
                      <a:pos x="1" y="26"/>
                    </a:cxn>
                    <a:cxn ang="0">
                      <a:pos x="5" y="1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2" h="75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23" y="12"/>
                        <a:pt x="28" y="16"/>
                        <a:pt x="30" y="19"/>
                      </a:cubicBezTo>
                      <a:cubicBezTo>
                        <a:pt x="33" y="22"/>
                        <a:pt x="35" y="25"/>
                        <a:pt x="36" y="28"/>
                      </a:cubicBezTo>
                      <a:cubicBezTo>
                        <a:pt x="38" y="31"/>
                        <a:pt x="40" y="35"/>
                        <a:pt x="41" y="38"/>
                      </a:cubicBezTo>
                      <a:cubicBezTo>
                        <a:pt x="42" y="43"/>
                        <a:pt x="42" y="48"/>
                        <a:pt x="41" y="52"/>
                      </a:cubicBezTo>
                      <a:cubicBezTo>
                        <a:pt x="40" y="59"/>
                        <a:pt x="37" y="66"/>
                        <a:pt x="31" y="75"/>
                      </a:cubicBezTo>
                      <a:cubicBezTo>
                        <a:pt x="31" y="62"/>
                        <a:pt x="27" y="48"/>
                        <a:pt x="17" y="34"/>
                      </a:cubicBezTo>
                      <a:cubicBezTo>
                        <a:pt x="22" y="47"/>
                        <a:pt x="25" y="60"/>
                        <a:pt x="25" y="73"/>
                      </a:cubicBezTo>
                      <a:cubicBezTo>
                        <a:pt x="21" y="72"/>
                        <a:pt x="17" y="70"/>
                        <a:pt x="13" y="66"/>
                      </a:cubicBezTo>
                      <a:cubicBezTo>
                        <a:pt x="10" y="64"/>
                        <a:pt x="7" y="60"/>
                        <a:pt x="5" y="57"/>
                      </a:cubicBezTo>
                      <a:cubicBezTo>
                        <a:pt x="3" y="53"/>
                        <a:pt x="2" y="49"/>
                        <a:pt x="1" y="45"/>
                      </a:cubicBezTo>
                      <a:cubicBezTo>
                        <a:pt x="0" y="41"/>
                        <a:pt x="0" y="37"/>
                        <a:pt x="0" y="33"/>
                      </a:cubicBezTo>
                      <a:cubicBezTo>
                        <a:pt x="0" y="30"/>
                        <a:pt x="1" y="28"/>
                        <a:pt x="1" y="26"/>
                      </a:cubicBezTo>
                      <a:cubicBezTo>
                        <a:pt x="3" y="21"/>
                        <a:pt x="4" y="16"/>
                        <a:pt x="5" y="12"/>
                      </a:cubicBezTo>
                      <a:cubicBezTo>
                        <a:pt x="7" y="8"/>
                        <a:pt x="7" y="4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0" name="Freeform 181"/>
                <p:cNvSpPr/>
                <p:nvPr/>
              </p:nvSpPr>
              <p:spPr bwMode="auto">
                <a:xfrm>
                  <a:off x="7104062" y="977901"/>
                  <a:ext cx="149225" cy="277813"/>
                </a:xfrm>
                <a:custGeom>
                  <a:avLst/>
                  <a:gdLst/>
                  <a:ahLst/>
                  <a:cxnLst>
                    <a:cxn ang="0">
                      <a:pos x="17" y="9"/>
                    </a:cxn>
                    <a:cxn ang="0">
                      <a:pos x="25" y="18"/>
                    </a:cxn>
                    <a:cxn ang="0">
                      <a:pos x="29" y="23"/>
                    </a:cxn>
                    <a:cxn ang="0">
                      <a:pos x="34" y="32"/>
                    </a:cxn>
                    <a:cxn ang="0">
                      <a:pos x="36" y="43"/>
                    </a:cxn>
                    <a:cxn ang="0">
                      <a:pos x="34" y="53"/>
                    </a:cxn>
                    <a:cxn ang="0">
                      <a:pos x="28" y="64"/>
                    </a:cxn>
                    <a:cxn ang="0">
                      <a:pos x="17" y="31"/>
                    </a:cxn>
                    <a:cxn ang="0">
                      <a:pos x="24" y="67"/>
                    </a:cxn>
                    <a:cxn ang="0">
                      <a:pos x="7" y="55"/>
                    </a:cxn>
                    <a:cxn ang="0">
                      <a:pos x="2" y="44"/>
                    </a:cxn>
                    <a:cxn ang="0">
                      <a:pos x="0" y="34"/>
                    </a:cxn>
                    <a:cxn ang="0">
                      <a:pos x="1" y="25"/>
                    </a:cxn>
                    <a:cxn ang="0">
                      <a:pos x="7" y="1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36" h="67">
                      <a:moveTo>
                        <a:pt x="17" y="9"/>
                      </a:moveTo>
                      <a:cubicBezTo>
                        <a:pt x="20" y="12"/>
                        <a:pt x="22" y="15"/>
                        <a:pt x="25" y="18"/>
                      </a:cubicBezTo>
                      <a:cubicBezTo>
                        <a:pt x="27" y="20"/>
                        <a:pt x="28" y="21"/>
                        <a:pt x="29" y="23"/>
                      </a:cubicBezTo>
                      <a:cubicBezTo>
                        <a:pt x="31" y="26"/>
                        <a:pt x="33" y="29"/>
                        <a:pt x="34" y="32"/>
                      </a:cubicBezTo>
                      <a:cubicBezTo>
                        <a:pt x="35" y="36"/>
                        <a:pt x="36" y="39"/>
                        <a:pt x="36" y="43"/>
                      </a:cubicBezTo>
                      <a:cubicBezTo>
                        <a:pt x="35" y="47"/>
                        <a:pt x="35" y="50"/>
                        <a:pt x="34" y="53"/>
                      </a:cubicBezTo>
                      <a:cubicBezTo>
                        <a:pt x="32" y="57"/>
                        <a:pt x="30" y="61"/>
                        <a:pt x="28" y="64"/>
                      </a:cubicBezTo>
                      <a:cubicBezTo>
                        <a:pt x="23" y="54"/>
                        <a:pt x="19" y="43"/>
                        <a:pt x="17" y="31"/>
                      </a:cubicBezTo>
                      <a:cubicBezTo>
                        <a:pt x="16" y="46"/>
                        <a:pt x="18" y="58"/>
                        <a:pt x="24" y="67"/>
                      </a:cubicBezTo>
                      <a:cubicBezTo>
                        <a:pt x="16" y="63"/>
                        <a:pt x="10" y="59"/>
                        <a:pt x="7" y="55"/>
                      </a:cubicBezTo>
                      <a:cubicBezTo>
                        <a:pt x="5" y="51"/>
                        <a:pt x="3" y="48"/>
                        <a:pt x="2" y="44"/>
                      </a:cubicBezTo>
                      <a:cubicBezTo>
                        <a:pt x="1" y="41"/>
                        <a:pt x="0" y="38"/>
                        <a:pt x="0" y="34"/>
                      </a:cubicBezTo>
                      <a:cubicBezTo>
                        <a:pt x="0" y="31"/>
                        <a:pt x="1" y="28"/>
                        <a:pt x="1" y="25"/>
                      </a:cubicBezTo>
                      <a:cubicBezTo>
                        <a:pt x="2" y="22"/>
                        <a:pt x="4" y="17"/>
                        <a:pt x="7" y="1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4"/>
                        <a:pt x="14" y="8"/>
                        <a:pt x="17" y="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1" name="Freeform 182"/>
                <p:cNvSpPr/>
                <p:nvPr/>
              </p:nvSpPr>
              <p:spPr bwMode="auto">
                <a:xfrm>
                  <a:off x="6235700" y="1536701"/>
                  <a:ext cx="203200" cy="277813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30" y="12"/>
                    </a:cxn>
                    <a:cxn ang="0">
                      <a:pos x="38" y="19"/>
                    </a:cxn>
                    <a:cxn ang="0">
                      <a:pos x="44" y="29"/>
                    </a:cxn>
                    <a:cxn ang="0">
                      <a:pos x="48" y="42"/>
                    </a:cxn>
                    <a:cxn ang="0">
                      <a:pos x="44" y="67"/>
                    </a:cxn>
                    <a:cxn ang="0">
                      <a:pos x="21" y="30"/>
                    </a:cxn>
                    <a:cxn ang="0">
                      <a:pos x="38" y="67"/>
                    </a:cxn>
                    <a:cxn ang="0">
                      <a:pos x="25" y="62"/>
                    </a:cxn>
                    <a:cxn ang="0">
                      <a:pos x="14" y="55"/>
                    </a:cxn>
                    <a:cxn ang="0">
                      <a:pos x="7" y="45"/>
                    </a:cxn>
                    <a:cxn ang="0">
                      <a:pos x="4" y="33"/>
                    </a:cxn>
                    <a:cxn ang="0">
                      <a:pos x="4" y="26"/>
                    </a:cxn>
                    <a:cxn ang="0">
                      <a:pos x="4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49" h="67">
                      <a:moveTo>
                        <a:pt x="12" y="4"/>
                      </a:moveTo>
                      <a:cubicBezTo>
                        <a:pt x="20" y="7"/>
                        <a:pt x="26" y="10"/>
                        <a:pt x="30" y="12"/>
                      </a:cubicBezTo>
                      <a:cubicBezTo>
                        <a:pt x="33" y="14"/>
                        <a:pt x="35" y="17"/>
                        <a:pt x="38" y="19"/>
                      </a:cubicBezTo>
                      <a:cubicBezTo>
                        <a:pt x="40" y="22"/>
                        <a:pt x="43" y="25"/>
                        <a:pt x="44" y="29"/>
                      </a:cubicBezTo>
                      <a:cubicBezTo>
                        <a:pt x="47" y="33"/>
                        <a:pt x="48" y="37"/>
                        <a:pt x="48" y="42"/>
                      </a:cubicBezTo>
                      <a:cubicBezTo>
                        <a:pt x="49" y="48"/>
                        <a:pt x="47" y="57"/>
                        <a:pt x="44" y="67"/>
                      </a:cubicBezTo>
                      <a:cubicBezTo>
                        <a:pt x="41" y="53"/>
                        <a:pt x="34" y="41"/>
                        <a:pt x="21" y="30"/>
                      </a:cubicBezTo>
                      <a:cubicBezTo>
                        <a:pt x="29" y="42"/>
                        <a:pt x="34" y="54"/>
                        <a:pt x="38" y="67"/>
                      </a:cubicBezTo>
                      <a:cubicBezTo>
                        <a:pt x="33" y="66"/>
                        <a:pt x="29" y="65"/>
                        <a:pt x="25" y="62"/>
                      </a:cubicBezTo>
                      <a:cubicBezTo>
                        <a:pt x="21" y="61"/>
                        <a:pt x="17" y="58"/>
                        <a:pt x="14" y="55"/>
                      </a:cubicBezTo>
                      <a:cubicBezTo>
                        <a:pt x="11" y="52"/>
                        <a:pt x="9" y="49"/>
                        <a:pt x="7" y="45"/>
                      </a:cubicBezTo>
                      <a:cubicBezTo>
                        <a:pt x="6" y="41"/>
                        <a:pt x="5" y="37"/>
                        <a:pt x="4" y="33"/>
                      </a:cubicBezTo>
                      <a:cubicBezTo>
                        <a:pt x="4" y="30"/>
                        <a:pt x="3" y="28"/>
                        <a:pt x="4" y="26"/>
                      </a:cubicBezTo>
                      <a:cubicBezTo>
                        <a:pt x="4" y="21"/>
                        <a:pt x="4" y="16"/>
                        <a:pt x="4" y="11"/>
                      </a:cubicBezTo>
                      <a:cubicBezTo>
                        <a:pt x="5" y="8"/>
                        <a:pt x="3" y="4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2" name="Freeform 183"/>
                <p:cNvSpPr/>
                <p:nvPr/>
              </p:nvSpPr>
              <p:spPr bwMode="auto">
                <a:xfrm>
                  <a:off x="7042150" y="1341438"/>
                  <a:ext cx="107950" cy="20796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1" y="8"/>
                    </a:cxn>
                    <a:cxn ang="0">
                      <a:pos x="24" y="16"/>
                    </a:cxn>
                    <a:cxn ang="0">
                      <a:pos x="26" y="21"/>
                    </a:cxn>
                    <a:cxn ang="0">
                      <a:pos x="26" y="29"/>
                    </a:cxn>
                    <a:cxn ang="0">
                      <a:pos x="24" y="36"/>
                    </a:cxn>
                    <a:cxn ang="0">
                      <a:pos x="20" y="43"/>
                    </a:cxn>
                    <a:cxn ang="0">
                      <a:pos x="13" y="48"/>
                    </a:cxn>
                    <a:cxn ang="0">
                      <a:pos x="15" y="23"/>
                    </a:cxn>
                    <a:cxn ang="0">
                      <a:pos x="9" y="50"/>
                    </a:cxn>
                    <a:cxn ang="0">
                      <a:pos x="1" y="36"/>
                    </a:cxn>
                    <a:cxn ang="0">
                      <a:pos x="1" y="27"/>
                    </a:cxn>
                    <a:cxn ang="0">
                      <a:pos x="2" y="20"/>
                    </a:cxn>
                    <a:cxn ang="0">
                      <a:pos x="6" y="14"/>
                    </a:cxn>
                    <a:cxn ang="0">
                      <a:pos x="14" y="5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6" h="50"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20" y="6"/>
                        <a:pt x="21" y="8"/>
                      </a:cubicBezTo>
                      <a:cubicBezTo>
                        <a:pt x="22" y="11"/>
                        <a:pt x="23" y="14"/>
                        <a:pt x="24" y="16"/>
                      </a:cubicBezTo>
                      <a:cubicBezTo>
                        <a:pt x="25" y="18"/>
                        <a:pt x="25" y="19"/>
                        <a:pt x="26" y="21"/>
                      </a:cubicBezTo>
                      <a:cubicBezTo>
                        <a:pt x="26" y="23"/>
                        <a:pt x="26" y="26"/>
                        <a:pt x="26" y="29"/>
                      </a:cubicBezTo>
                      <a:cubicBezTo>
                        <a:pt x="26" y="31"/>
                        <a:pt x="25" y="34"/>
                        <a:pt x="24" y="36"/>
                      </a:cubicBezTo>
                      <a:cubicBezTo>
                        <a:pt x="23" y="39"/>
                        <a:pt x="22" y="41"/>
                        <a:pt x="20" y="43"/>
                      </a:cubicBezTo>
                      <a:cubicBezTo>
                        <a:pt x="18" y="45"/>
                        <a:pt x="15" y="47"/>
                        <a:pt x="13" y="48"/>
                      </a:cubicBezTo>
                      <a:cubicBezTo>
                        <a:pt x="12" y="40"/>
                        <a:pt x="13" y="31"/>
                        <a:pt x="15" y="23"/>
                      </a:cubicBezTo>
                      <a:cubicBezTo>
                        <a:pt x="10" y="32"/>
                        <a:pt x="8" y="41"/>
                        <a:pt x="9" y="50"/>
                      </a:cubicBezTo>
                      <a:cubicBezTo>
                        <a:pt x="5" y="44"/>
                        <a:pt x="2" y="40"/>
                        <a:pt x="1" y="36"/>
                      </a:cubicBezTo>
                      <a:cubicBezTo>
                        <a:pt x="1" y="33"/>
                        <a:pt x="0" y="30"/>
                        <a:pt x="1" y="27"/>
                      </a:cubicBezTo>
                      <a:cubicBezTo>
                        <a:pt x="1" y="25"/>
                        <a:pt x="1" y="22"/>
                        <a:pt x="2" y="20"/>
                      </a:cubicBezTo>
                      <a:cubicBezTo>
                        <a:pt x="3" y="18"/>
                        <a:pt x="4" y="16"/>
                        <a:pt x="6" y="14"/>
                      </a:cubicBezTo>
                      <a:cubicBezTo>
                        <a:pt x="7" y="12"/>
                        <a:pt x="10" y="9"/>
                        <a:pt x="14" y="5"/>
                      </a:cubicBez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3" name="Freeform 184"/>
                <p:cNvSpPr/>
                <p:nvPr/>
              </p:nvSpPr>
              <p:spPr bwMode="auto">
                <a:xfrm>
                  <a:off x="6624637" y="1354138"/>
                  <a:ext cx="82550" cy="157163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10" y="4"/>
                    </a:cxn>
                    <a:cxn ang="0">
                      <a:pos x="16" y="11"/>
                    </a:cxn>
                    <a:cxn ang="0">
                      <a:pos x="18" y="16"/>
                    </a:cxn>
                    <a:cxn ang="0">
                      <a:pos x="20" y="22"/>
                    </a:cxn>
                    <a:cxn ang="0">
                      <a:pos x="19" y="28"/>
                    </a:cxn>
                    <a:cxn ang="0">
                      <a:pos x="12" y="38"/>
                    </a:cxn>
                    <a:cxn ang="0">
                      <a:pos x="9" y="18"/>
                    </a:cxn>
                    <a:cxn ang="0">
                      <a:pos x="9" y="37"/>
                    </a:cxn>
                    <a:cxn ang="0">
                      <a:pos x="4" y="33"/>
                    </a:cxn>
                    <a:cxn ang="0">
                      <a:pos x="1" y="27"/>
                    </a:cxn>
                    <a:cxn ang="0">
                      <a:pos x="0" y="21"/>
                    </a:cxn>
                    <a:cxn ang="0">
                      <a:pos x="1" y="15"/>
                    </a:cxn>
                    <a:cxn ang="0">
                      <a:pos x="2" y="12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20" h="38">
                      <a:moveTo>
                        <a:pt x="5" y="6"/>
                      </a:moveTo>
                      <a:cubicBezTo>
                        <a:pt x="6" y="4"/>
                        <a:pt x="7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3" y="8"/>
                        <a:pt x="15" y="10"/>
                        <a:pt x="16" y="11"/>
                      </a:cubicBezTo>
                      <a:cubicBezTo>
                        <a:pt x="17" y="13"/>
                        <a:pt x="18" y="15"/>
                        <a:pt x="18" y="16"/>
                      </a:cubicBezTo>
                      <a:cubicBezTo>
                        <a:pt x="19" y="18"/>
                        <a:pt x="20" y="20"/>
                        <a:pt x="20" y="22"/>
                      </a:cubicBezTo>
                      <a:cubicBezTo>
                        <a:pt x="20" y="24"/>
                        <a:pt x="19" y="26"/>
                        <a:pt x="19" y="28"/>
                      </a:cubicBezTo>
                      <a:cubicBezTo>
                        <a:pt x="18" y="31"/>
                        <a:pt x="15" y="35"/>
                        <a:pt x="12" y="38"/>
                      </a:cubicBezTo>
                      <a:cubicBezTo>
                        <a:pt x="13" y="32"/>
                        <a:pt x="12" y="25"/>
                        <a:pt x="9" y="18"/>
                      </a:cubicBezTo>
                      <a:cubicBezTo>
                        <a:pt x="10" y="24"/>
                        <a:pt x="10" y="31"/>
                        <a:pt x="9" y="37"/>
                      </a:cubicBezTo>
                      <a:cubicBezTo>
                        <a:pt x="7" y="36"/>
                        <a:pt x="6" y="35"/>
                        <a:pt x="4" y="33"/>
                      </a:cubicBezTo>
                      <a:cubicBezTo>
                        <a:pt x="3" y="31"/>
                        <a:pt x="2" y="29"/>
                        <a:pt x="1" y="27"/>
                      </a:cubicBezTo>
                      <a:cubicBezTo>
                        <a:pt x="0" y="26"/>
                        <a:pt x="0" y="24"/>
                        <a:pt x="0" y="21"/>
                      </a:cubicBezTo>
                      <a:cubicBezTo>
                        <a:pt x="0" y="19"/>
                        <a:pt x="0" y="17"/>
                        <a:pt x="1" y="15"/>
                      </a:cubicBezTo>
                      <a:cubicBezTo>
                        <a:pt x="1" y="14"/>
                        <a:pt x="2" y="13"/>
                        <a:pt x="2" y="12"/>
                      </a:cubicBezTo>
                      <a:cubicBezTo>
                        <a:pt x="3" y="10"/>
                        <a:pt x="4" y="8"/>
                        <a:pt x="5" y="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4" name="Freeform 185"/>
                <p:cNvSpPr/>
                <p:nvPr/>
              </p:nvSpPr>
              <p:spPr bwMode="auto">
                <a:xfrm>
                  <a:off x="6235700" y="2220913"/>
                  <a:ext cx="276225" cy="198438"/>
                </a:xfrm>
                <a:custGeom>
                  <a:avLst/>
                  <a:gdLst/>
                  <a:ahLst/>
                  <a:cxnLst>
                    <a:cxn ang="0">
                      <a:pos x="29" y="5"/>
                    </a:cxn>
                    <a:cxn ang="0">
                      <a:pos x="43" y="1"/>
                    </a:cxn>
                    <a:cxn ang="0">
                      <a:pos x="67" y="6"/>
                    </a:cxn>
                    <a:cxn ang="0">
                      <a:pos x="31" y="28"/>
                    </a:cxn>
                    <a:cxn ang="0">
                      <a:pos x="67" y="12"/>
                    </a:cxn>
                    <a:cxn ang="0">
                      <a:pos x="63" y="25"/>
                    </a:cxn>
                    <a:cxn ang="0">
                      <a:pos x="55" y="35"/>
                    </a:cxn>
                    <a:cxn ang="0">
                      <a:pos x="45" y="42"/>
                    </a:cxn>
                    <a:cxn ang="0">
                      <a:pos x="33" y="45"/>
                    </a:cxn>
                    <a:cxn ang="0">
                      <a:pos x="26" y="46"/>
                    </a:cxn>
                    <a:cxn ang="0">
                      <a:pos x="11" y="45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37"/>
                    </a:cxn>
                    <a:cxn ang="0">
                      <a:pos x="13" y="19"/>
                    </a:cxn>
                    <a:cxn ang="0">
                      <a:pos x="20" y="11"/>
                    </a:cxn>
                    <a:cxn ang="0">
                      <a:pos x="29" y="5"/>
                    </a:cxn>
                  </a:cxnLst>
                  <a:rect l="0" t="0" r="r" b="b"/>
                  <a:pathLst>
                    <a:path w="67" h="48">
                      <a:moveTo>
                        <a:pt x="29" y="5"/>
                      </a:moveTo>
                      <a:cubicBezTo>
                        <a:pt x="34" y="3"/>
                        <a:pt x="38" y="1"/>
                        <a:pt x="43" y="1"/>
                      </a:cubicBezTo>
                      <a:cubicBezTo>
                        <a:pt x="49" y="0"/>
                        <a:pt x="57" y="2"/>
                        <a:pt x="67" y="6"/>
                      </a:cubicBezTo>
                      <a:cubicBezTo>
                        <a:pt x="54" y="9"/>
                        <a:pt x="42" y="16"/>
                        <a:pt x="31" y="28"/>
                      </a:cubicBezTo>
                      <a:cubicBezTo>
                        <a:pt x="42" y="21"/>
                        <a:pt x="54" y="15"/>
                        <a:pt x="67" y="12"/>
                      </a:cubicBezTo>
                      <a:cubicBezTo>
                        <a:pt x="67" y="17"/>
                        <a:pt x="65" y="21"/>
                        <a:pt x="63" y="25"/>
                      </a:cubicBezTo>
                      <a:cubicBezTo>
                        <a:pt x="61" y="29"/>
                        <a:pt x="58" y="32"/>
                        <a:pt x="55" y="35"/>
                      </a:cubicBezTo>
                      <a:cubicBezTo>
                        <a:pt x="52" y="38"/>
                        <a:pt x="49" y="40"/>
                        <a:pt x="45" y="42"/>
                      </a:cubicBezTo>
                      <a:cubicBezTo>
                        <a:pt x="41" y="44"/>
                        <a:pt x="37" y="45"/>
                        <a:pt x="33" y="45"/>
                      </a:cubicBezTo>
                      <a:cubicBezTo>
                        <a:pt x="30" y="46"/>
                        <a:pt x="28" y="46"/>
                        <a:pt x="26" y="46"/>
                      </a:cubicBezTo>
                      <a:cubicBezTo>
                        <a:pt x="21" y="45"/>
                        <a:pt x="16" y="45"/>
                        <a:pt x="11" y="45"/>
                      </a:cubicBezTo>
                      <a:cubicBezTo>
                        <a:pt x="7" y="44"/>
                        <a:pt x="3" y="45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8" y="28"/>
                        <a:pt x="11" y="22"/>
                        <a:pt x="13" y="19"/>
                      </a:cubicBezTo>
                      <a:cubicBezTo>
                        <a:pt x="15" y="16"/>
                        <a:pt x="17" y="14"/>
                        <a:pt x="20" y="11"/>
                      </a:cubicBezTo>
                      <a:cubicBezTo>
                        <a:pt x="23" y="8"/>
                        <a:pt x="26" y="6"/>
                        <a:pt x="29" y="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196"/>
            <p:cNvGrpSpPr/>
            <p:nvPr/>
          </p:nvGrpSpPr>
          <p:grpSpPr>
            <a:xfrm>
              <a:off x="2225" y="7158"/>
              <a:ext cx="575" cy="1055"/>
              <a:chOff x="825500" y="2846388"/>
              <a:chExt cx="273050" cy="622300"/>
            </a:xfrm>
            <a:solidFill>
              <a:srgbClr val="237DB9"/>
            </a:solidFill>
          </p:grpSpPr>
          <p:sp>
            <p:nvSpPr>
              <p:cNvPr id="1125" name="Freeform 101"/>
              <p:cNvSpPr/>
              <p:nvPr/>
            </p:nvSpPr>
            <p:spPr bwMode="auto">
              <a:xfrm>
                <a:off x="915988" y="3116263"/>
                <a:ext cx="157163" cy="185738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30" y="0"/>
                  </a:cxn>
                  <a:cxn ang="0">
                    <a:pos x="4" y="45"/>
                  </a:cxn>
                </a:cxnLst>
                <a:rect l="0" t="0" r="r" b="b"/>
                <a:pathLst>
                  <a:path w="38" h="45">
                    <a:moveTo>
                      <a:pt x="4" y="45"/>
                    </a:moveTo>
                    <a:cubicBezTo>
                      <a:pt x="0" y="21"/>
                      <a:pt x="9" y="6"/>
                      <a:pt x="30" y="0"/>
                    </a:cubicBezTo>
                    <a:cubicBezTo>
                      <a:pt x="38" y="24"/>
                      <a:pt x="29" y="39"/>
                      <a:pt x="4" y="45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6" name="Freeform 102"/>
              <p:cNvSpPr/>
              <p:nvPr/>
            </p:nvSpPr>
            <p:spPr bwMode="auto">
              <a:xfrm>
                <a:off x="925513" y="2846388"/>
                <a:ext cx="157163" cy="1857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" y="45"/>
                  </a:cxn>
                  <a:cxn ang="0">
                    <a:pos x="30" y="0"/>
                  </a:cxn>
                </a:cxnLst>
                <a:rect l="0" t="0" r="r" b="b"/>
                <a:pathLst>
                  <a:path w="38" h="45">
                    <a:moveTo>
                      <a:pt x="30" y="0"/>
                    </a:moveTo>
                    <a:cubicBezTo>
                      <a:pt x="38" y="24"/>
                      <a:pt x="29" y="39"/>
                      <a:pt x="4" y="45"/>
                    </a:cubicBezTo>
                    <a:cubicBezTo>
                      <a:pt x="0" y="21"/>
                      <a:pt x="9" y="6"/>
                      <a:pt x="3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7" name="Freeform 103"/>
              <p:cNvSpPr/>
              <p:nvPr/>
            </p:nvSpPr>
            <p:spPr bwMode="auto">
              <a:xfrm>
                <a:off x="974725" y="3360738"/>
                <a:ext cx="123825" cy="10795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0" y="3"/>
                  </a:cxn>
                  <a:cxn ang="0">
                    <a:pos x="0" y="21"/>
                  </a:cxn>
                </a:cxnLst>
                <a:rect l="0" t="0" r="r" b="b"/>
                <a:pathLst>
                  <a:path w="30" h="26">
                    <a:moveTo>
                      <a:pt x="0" y="21"/>
                    </a:moveTo>
                    <a:cubicBezTo>
                      <a:pt x="6" y="6"/>
                      <a:pt x="16" y="0"/>
                      <a:pt x="30" y="3"/>
                    </a:cubicBezTo>
                    <a:cubicBezTo>
                      <a:pt x="27" y="20"/>
                      <a:pt x="16" y="26"/>
                      <a:pt x="0" y="2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8" name="Freeform 104"/>
              <p:cNvSpPr/>
              <p:nvPr/>
            </p:nvSpPr>
            <p:spPr bwMode="auto">
              <a:xfrm>
                <a:off x="825500" y="3335338"/>
                <a:ext cx="107950" cy="128588"/>
              </a:xfrm>
              <a:custGeom>
                <a:avLst/>
                <a:gdLst/>
                <a:ahLst/>
                <a:cxnLst>
                  <a:cxn ang="0">
                    <a:pos x="23" y="31"/>
                  </a:cxn>
                  <a:cxn ang="0">
                    <a:pos x="5" y="0"/>
                  </a:cxn>
                  <a:cxn ang="0">
                    <a:pos x="23" y="31"/>
                  </a:cxn>
                </a:cxnLst>
                <a:rect l="0" t="0" r="r" b="b"/>
                <a:pathLst>
                  <a:path w="26" h="31">
                    <a:moveTo>
                      <a:pt x="23" y="31"/>
                    </a:moveTo>
                    <a:cubicBezTo>
                      <a:pt x="6" y="27"/>
                      <a:pt x="0" y="17"/>
                      <a:pt x="5" y="0"/>
                    </a:cubicBezTo>
                    <a:cubicBezTo>
                      <a:pt x="20" y="6"/>
                      <a:pt x="26" y="17"/>
                      <a:pt x="23" y="3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pic>
        <p:nvPicPr>
          <p:cNvPr id="26" name="图片 25" descr="0116e6821abf8d9d7ec5c9c9e77eaef8"/>
          <p:cNvPicPr>
            <a:picLocks noChangeAspect="1"/>
          </p:cNvPicPr>
          <p:nvPr/>
        </p:nvPicPr>
        <p:blipFill>
          <a:blip r:embed="rId7"/>
          <a:srcRect t="-4143" r="-3437" b="49289"/>
          <a:stretch>
            <a:fillRect/>
          </a:stretch>
        </p:blipFill>
        <p:spPr>
          <a:xfrm rot="2400000">
            <a:off x="758190" y="2409825"/>
            <a:ext cx="2402205" cy="1492885"/>
          </a:xfrm>
          <a:prstGeom prst="ellipse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20F0E2B2-0CF9-4EBF-ACA8-59197F53E0EF}"/>
              </a:ext>
            </a:extLst>
          </p:cNvPr>
          <p:cNvSpPr/>
          <p:nvPr/>
        </p:nvSpPr>
        <p:spPr>
          <a:xfrm>
            <a:off x="10934065" y="1095305"/>
            <a:ext cx="816249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Chăm</a:t>
            </a:r>
            <a:r>
              <a:rPr lang="en-US" sz="1200" b="1" cap="none" spc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học</a:t>
            </a:r>
            <a:endParaRPr lang="en-US" sz="12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109" name="文本框 9">
            <a:extLst>
              <a:ext uri="{FF2B5EF4-FFF2-40B4-BE49-F238E27FC236}">
                <a16:creationId xmlns:a16="http://schemas.microsoft.com/office/drawing/2014/main" id="{1EA69D05-619C-40BE-A7C5-87227D0915E0}"/>
              </a:ext>
            </a:extLst>
          </p:cNvPr>
          <p:cNvSpPr txBox="1"/>
          <p:nvPr/>
        </p:nvSpPr>
        <p:spPr>
          <a:xfrm>
            <a:off x="1546613" y="775823"/>
            <a:ext cx="2679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zh-CN" altLang="en-US" sz="40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16" name="Rectangle 7">
            <a:extLst>
              <a:ext uri="{FF2B5EF4-FFF2-40B4-BE49-F238E27FC236}">
                <a16:creationId xmlns:a16="http://schemas.microsoft.com/office/drawing/2014/main" id="{B1933772-7C89-4D8B-8104-7C318179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19" y="2061590"/>
            <a:ext cx="6587683" cy="14189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ctr" anchorCtr="0" compatLnSpc="1"/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5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20|5.6|5.2|21.7|4.1|5.7|22.9|4.4|5.4|26.4|1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73|3.3|4.5|2.7|8.2|2.3|5.6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|196.8|5.1|2.3|4.6|6.8|4.3|2.7|8.4|3.1|5.8|5.1|3.4|9.9|3.6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.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1297</TotalTime>
  <Words>421</Words>
  <Application>Microsoft Macintosh PowerPoint</Application>
  <PresentationFormat>Widescreen</PresentationFormat>
  <Paragraphs>155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Times New Roman</vt:lpstr>
      <vt:lpstr>字体管家棉花糖</vt:lpstr>
      <vt:lpstr>锐字工房洪荒之光中黑简1.0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Huynh Nguyen</cp:lastModifiedBy>
  <cp:revision>67</cp:revision>
  <dcterms:created xsi:type="dcterms:W3CDTF">2015-05-05T08:02:00Z</dcterms:created>
  <dcterms:modified xsi:type="dcterms:W3CDTF">2021-09-19T04:32:26Z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